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87" r:id="rId3"/>
    <p:sldId id="288" r:id="rId4"/>
    <p:sldId id="289" r:id="rId5"/>
    <p:sldId id="286" r:id="rId6"/>
    <p:sldId id="340" r:id="rId7"/>
    <p:sldId id="258" r:id="rId8"/>
    <p:sldId id="345" r:id="rId9"/>
    <p:sldId id="346" r:id="rId10"/>
    <p:sldId id="348" r:id="rId11"/>
    <p:sldId id="347" r:id="rId12"/>
    <p:sldId id="349" r:id="rId13"/>
    <p:sldId id="350" r:id="rId14"/>
    <p:sldId id="351" r:id="rId15"/>
    <p:sldId id="352" r:id="rId16"/>
    <p:sldId id="353" r:id="rId17"/>
    <p:sldId id="356" r:id="rId18"/>
    <p:sldId id="357" r:id="rId19"/>
    <p:sldId id="355" r:id="rId20"/>
    <p:sldId id="363" r:id="rId21"/>
    <p:sldId id="364" r:id="rId22"/>
    <p:sldId id="321" r:id="rId23"/>
    <p:sldId id="359" r:id="rId24"/>
    <p:sldId id="360" r:id="rId25"/>
    <p:sldId id="354" r:id="rId26"/>
    <p:sldId id="358" r:id="rId27"/>
    <p:sldId id="362" r:id="rId28"/>
    <p:sldId id="325" r:id="rId29"/>
    <p:sldId id="326" r:id="rId30"/>
    <p:sldId id="324" r:id="rId31"/>
    <p:sldId id="339" r:id="rId32"/>
    <p:sldId id="294" r:id="rId33"/>
    <p:sldId id="290" r:id="rId34"/>
    <p:sldId id="291" r:id="rId35"/>
    <p:sldId id="292" r:id="rId36"/>
    <p:sldId id="293" r:id="rId37"/>
    <p:sldId id="295" r:id="rId38"/>
    <p:sldId id="296" r:id="rId39"/>
    <p:sldId id="297" r:id="rId40"/>
    <p:sldId id="298" r:id="rId41"/>
    <p:sldId id="299" r:id="rId42"/>
    <p:sldId id="301" r:id="rId43"/>
    <p:sldId id="300" r:id="rId44"/>
    <p:sldId id="302" r:id="rId45"/>
    <p:sldId id="303" r:id="rId46"/>
    <p:sldId id="304" r:id="rId47"/>
    <p:sldId id="306" r:id="rId48"/>
    <p:sldId id="307" r:id="rId49"/>
    <p:sldId id="309" r:id="rId50"/>
    <p:sldId id="305" r:id="rId51"/>
    <p:sldId id="315" r:id="rId52"/>
    <p:sldId id="314" r:id="rId53"/>
    <p:sldId id="316" r:id="rId54"/>
    <p:sldId id="342" r:id="rId55"/>
    <p:sldId id="333" r:id="rId56"/>
    <p:sldId id="341" r:id="rId57"/>
    <p:sldId id="361" r:id="rId58"/>
    <p:sldId id="327" r:id="rId59"/>
    <p:sldId id="328" r:id="rId60"/>
    <p:sldId id="331" r:id="rId61"/>
    <p:sldId id="329" r:id="rId62"/>
    <p:sldId id="335" r:id="rId63"/>
    <p:sldId id="343" r:id="rId64"/>
    <p:sldId id="332" r:id="rId65"/>
    <p:sldId id="337" r:id="rId66"/>
    <p:sldId id="336" r:id="rId67"/>
    <p:sldId id="319" r:id="rId68"/>
    <p:sldId id="320" r:id="rId69"/>
    <p:sldId id="338" r:id="rId70"/>
    <p:sldId id="334" r:id="rId71"/>
    <p:sldId id="313" r:id="rId72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66D78F9-5C5C-4140-A5D3-80FA0F857D3D}">
          <p14:sldIdLst>
            <p14:sldId id="256"/>
            <p14:sldId id="287"/>
            <p14:sldId id="288"/>
            <p14:sldId id="289"/>
            <p14:sldId id="286"/>
          </p14:sldIdLst>
        </p14:section>
        <p14:section name="Object properties" id="{78E1F00B-8454-7D44-BC28-42A7764980E1}">
          <p14:sldIdLst>
            <p14:sldId id="340"/>
            <p14:sldId id="258"/>
            <p14:sldId id="345"/>
            <p14:sldId id="346"/>
            <p14:sldId id="348"/>
            <p14:sldId id="347"/>
            <p14:sldId id="349"/>
            <p14:sldId id="350"/>
            <p14:sldId id="351"/>
            <p14:sldId id="352"/>
            <p14:sldId id="353"/>
            <p14:sldId id="356"/>
            <p14:sldId id="357"/>
            <p14:sldId id="355"/>
            <p14:sldId id="363"/>
            <p14:sldId id="364"/>
          </p14:sldIdLst>
        </p14:section>
        <p14:section name="Enumerable, Writable, Configurable" id="{7F7B00A1-07B4-D149-9968-DE584D3DE4CC}">
          <p14:sldIdLst>
            <p14:sldId id="321"/>
            <p14:sldId id="359"/>
            <p14:sldId id="360"/>
            <p14:sldId id="354"/>
            <p14:sldId id="358"/>
            <p14:sldId id="362"/>
            <p14:sldId id="325"/>
            <p14:sldId id="326"/>
            <p14:sldId id="324"/>
          </p14:sldIdLst>
        </p14:section>
        <p14:section name="Prototypes and inheritance" id="{958A942A-73C8-DD42-8745-546837D72CA3}">
          <p14:sldIdLst>
            <p14:sldId id="339"/>
            <p14:sldId id="294"/>
            <p14:sldId id="290"/>
            <p14:sldId id="291"/>
            <p14:sldId id="292"/>
            <p14:sldId id="293"/>
            <p14:sldId id="295"/>
            <p14:sldId id="296"/>
            <p14:sldId id="297"/>
            <p14:sldId id="298"/>
            <p14:sldId id="299"/>
            <p14:sldId id="301"/>
            <p14:sldId id="300"/>
            <p14:sldId id="302"/>
            <p14:sldId id="303"/>
            <p14:sldId id="304"/>
            <p14:sldId id="306"/>
            <p14:sldId id="307"/>
            <p14:sldId id="309"/>
            <p14:sldId id="305"/>
            <p14:sldId id="315"/>
            <p14:sldId id="314"/>
            <p14:sldId id="316"/>
            <p14:sldId id="342"/>
            <p14:sldId id="333"/>
            <p14:sldId id="341"/>
          </p14:sldIdLst>
        </p14:section>
        <p14:section name="Introspection" id="{6902AFDB-AE0B-9440-A960-6E708EF9F0E8}">
          <p14:sldIdLst>
            <p14:sldId id="361"/>
            <p14:sldId id="327"/>
            <p14:sldId id="328"/>
            <p14:sldId id="331"/>
            <p14:sldId id="329"/>
            <p14:sldId id="335"/>
            <p14:sldId id="343"/>
            <p14:sldId id="332"/>
            <p14:sldId id="337"/>
            <p14:sldId id="336"/>
          </p14:sldIdLst>
        </p14:section>
        <p14:section name="_Aux" id="{89F5BBEE-68C6-6149-A4C6-98C3D4CFEB2D}">
          <p14:sldIdLst>
            <p14:sldId id="319"/>
            <p14:sldId id="320"/>
            <p14:sldId id="338"/>
            <p14:sldId id="334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1"/>
    <p:restoredTop sz="94685"/>
  </p:normalViewPr>
  <p:slideViewPr>
    <p:cSldViewPr snapToGrid="0">
      <p:cViewPr varScale="1">
        <p:scale>
          <a:sx n="76" d="100"/>
          <a:sy n="76" d="100"/>
        </p:scale>
        <p:origin x="966" y="90"/>
      </p:cViewPr>
      <p:guideLst>
        <p:guide orient="horz" pos="16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9T13:05:56.4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52 24575,'25'0'0,"1"0"0,-5 0 0,3 0 0,-12 0 0,6 0 0,-8 0 0,4 0 0,5 0 0,-3 0 0,15 0 0,-9 0 0,17 0 0,-11 0 0,4-3 0,-11 2 0,-2-3 0,-5 4 0,-4 0 0,-1 0 0,-3 0 0,-1 0 0,0 0 0,1 0 0,-1 0 0,1 0 0,3 0 0,-3 0 0,7 0 0,-6 0 0,2 0 0,0 0 0,-3 0 0,4 0 0,-1 0 0,-3 0 0,3-3 0,1 3 0,-4-3 0,7 3 0,2 0 0,1 0 0,3 0 0,-5 0 0,0 0 0,-4 0 0,3 0 0,-6 0 0,2 0 0,-4 0 0,1 0 0,-1 0 0,4 0 0,1 0 0,4 0 0,-3 3 0,-2-3 0,-4 3 0,1-3 0,-1 0 0,0 0 0,1 0 0,-1 2 0,1-1 0,3 1 0,-3-2 0,12 4 0,-6-3 0,3 3 0,-2-1 0,-6-2 0,2 2 0,-4-3 0,1 0 0,-1 0 0,1 0 0,3 3 0,1-2 0,4 2 0,-4-3 0,3 0 0,-6 0 0,2 2 0,-4-1 0,1 1 0,3 1 0,1-2 0,4 2 0,5-3 0,-3 0 0,8 4 0,-9-3 0,5 3 0,-6-4 0,0 0 0,-4 0 0,-1 0 0,-4 0 0,5 0 0,5 0 0,12 0 0,1 0 0,11 0 0,-12 0 0,6 0 0,-8 0 0,-4 0 0,-2 0 0,-9 0 0,0 0 0,-1-3 0,6 2 0,6-6 0,11 6 0,2-8 0,0 4 0,-1 0 0,-8 1 0,-4 1 0,-6 2 0,-5-2 0,-5 3 0,0 0 0,1 0 0,3 0 0,1 0 0,0-2 0,0 1 0,-5-1 0,0 2 0,1 0 0,-1 0 0,1 0 0,-1 0 0,0 0 0,5 0 0,5 0 0,6 0 0,-1 0 0,5 0 0,-14 0 0,7 0 0,-11 0 0,2 0 0,-4 0 0,1 0 0,-1 0 0,4 0 0,2 0 0,8 0 0,-4 0 0,4 0 0,-5 0 0,-4 0 0,0 0 0,-5 0 0,0 0 0,1 0 0,-1 0 0,5 0 0,5 0 0,5 0 0,6 0 0,7-5 0,1 4 0,0-4 0,-7 5 0,-8-3 0,-5 2 0,-4-2 0,0 3 0,-5 0 0,0 0 0,1 0 0,-1 0 0,1 0 0,-1-2 0,10 1 0,1-1 0,10 2 0,0-4 0,6 3 0,-10-3 0,4 1 0,-12 2 0,-4-2 0,0 3 0,-5 0 0,1 0 0,-1 0 0,0 0 0,1 0 0,3 0 0,6 0 0,1 0 0,3 0 0,-5-3 0,-4 2 0,-1-2 0,-3 3 0,-1 0 0,-2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9T12:29:40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24575,'17'0'0,"9"0"0,26 0 0,18 0 0,-6 0 0,-7 0 0,-2 0 0,-7 0 0,11 0 0,2 0 0,0 0 0,6 0 0,3 0 0,17 0 0,11 0 0,-27 0 0,-23 0 0,18 0 0,-15-4 0,-1 3 0,-7-3 0,0 0 0,0 3 0,0-7 0,-6 8 0,-7-7 0,-6 6 0,-5-2 0,-7 2 0,5 0 0,6-4 0,9 4 0,18-7 0,-6 6 0,6-6 0,-7 7 0,-6-6 0,-6 6 0,-8-2 0,-8 3 0,-1 0 0,11-4 0,-3 3 0,27-7 0,-16 4 0,22-1 0,-17-3 0,19 8 0,-18-4 0,3 4 0,-6 0 0,-5 0 0,17 0 0,-15 0 0,15 0 0,-11 0 0,0 0 0,5 0 0,-11 3 0,10-2 0,-9 5 0,9-5 0,-4 6 0,0-6 0,4 3 0,-14-4 0,7 0 0,-14 3 0,0-3 0,-6 3 0,0-3 0,5 3 0,12-2 0,0 6 0,18-2 0,-11-1 0,6 4 0,-8-7 0,-11 5 0,-2-6 0,-8 6 0,-4-6 0,7 2 0,1-2 0,16 0 0,-4 0 0,5 0 0,-7 0 0,1 0 0,-5 0 0,-5 0 0,-6 0 0,17 0 0,6 0 0,30 0 0,10 6 0,-6-1 0,12 2 0,-15 2 0,-6-4 0,-5 1 0,-24-2 0,-8-2 0,-11-2 0,-6 3 0,16-3 0,8 0 0,20 0 0,-1 3 0,14-2 0,-19 3 0,12-4 0,-21 3 0,-6-2 0,-8 3 0,-11-4 0,2 0 0,-10 0 0,20 3 0,2-2 0,6 3 0,2-1 0,-9-2 0,0 2 0,-1-3 0,-9 3 0,-1-3 0,-7 3 0,24-3 0,3 0 0,32 0 0,12 0 0,9 0 0,-14 0 0,17 0 0,-34 0 0,13 0 0,-25 0 0,-14 0 0,-10-3 0,-6 3 0,-7-3 0,0 2 0,-3 0 0,-2-2 0,-19 2 0,12-1 0,-14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9T12:29:44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24575,'24'0'0,"50"0"0,-13 0 0,-2 0 0,5 0 0,-7 0 0,1 0-535,15 0 1,3 0 534,9 0 0,1 0 0,0 0 0,-1 0 0,2 0 0,-2 0 0,-11 0 0,0 0 0,10 0 0,-2 0 0,-20 0 0,1 0 0,13 0 0,1 0 13,-15 0 1,-2 0-14,5 0 0,0 0 0,-4 0 0,-3 0 0,28 0 0,-35 0 0,-2 0 0,15 0 0,6 0 797,-18 0-797,-16 0 245,-15 0-245,-3 0 0,-10 0 0,1 0 0,3 0 0,7 0 0,6 0 0,5 0 0,5 0 0,-4 0 0,5 0 0,-11 0 0,-5 0 0,2 0 0,-1 0 0,15 0 0,1 0 0,13 0 0,-12 0 0,11 0 0,-18 0 0,-4 0 0,0 0 0,-15 0 0,7 0 0,0 0 0,8 0 0,4 0 0,11 0 0,-5 0 0,5-4 0,1 3 0,-11-3 0,-2 4 0,-11 0 0,4 0 0,8 0 0,13 0 0,15 0 0,19 0 0,-15 0 0,19 0 0,-29 0 0,7 0 0,-21 0 0,-10 0 0,-14 2 0,-1-1 0,11 1 0,3-2 0,15 0 0,-6 0 0,5 0 0,-5 0 0,-5 0 0,2 0 0,-18 0 0,7 0 0,-3 0 0,4 0 0,19 0 0,2 4 0,22 2 0,-14 0 0,20 4 0,-20-5 0,14 5 0,-9 0 0,1 0 0,7 0 0,-6 0 0,7-4 0,-1-2 0,-12-4 0,10 0 0,-19 0 0,12 0 0,-13 0 0,6 0 0,-13 0 0,-2 0 0,-5 0 0,0 0 0,-1 0 0,-4 0 0,4 0 0,1 0 0,22 0 0,-16-6 0,19 1 0,-23-5 0,11 1 0,-6 5 0,-1-4 0,-7 4 0,1 0 0,-5-2 0,3 5 0,-3-5 0,5 5 0,-1-5 0,-4 5 0,-1-5 0,-9 5 0,-1-2 0,-7 3 0,0-1 0,-3 0 0,-2 0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9T12:29:48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24575,'60'0'0,"4"0"0,31 0 0,-5 0 0,-37 0 0,0 0 0,1 0 0,-1 0 0,46 0 0,-46 0 0,1 0 0,-2 0 0,2 0 0,5 0 0,2 0 0,5 0 0,1 0-354,5 0 1,0 0 353,7 0 0,-1 0 0,-9 0 0,-2 0 0,-9 0 0,-1 0 0,1 0 0,-4 0 0,19 0 0,15 0 0,-22 0 0,-7 0 707,-1 0-707,-6 0 0,-3 0 0,1 0 0,-5 0 0,11 0 0,-4 0 0,6 0 0,-6 0 0,-2 0 0,-8 0 0,1 4 0,-6-3 0,-1 6 0,-1-6 0,-3 2 0,3-3 0,-5 0 0,5 0 0,-4 0 0,5 3 0,-1-2 0,-8 2 0,7-3 0,-9 0 0,10 4 0,-4-3 0,11 3 0,-5-4 0,6 0 0,7 0 0,-6 0 0,6 0 0,-7 0 0,-6 0 0,4 0 0,-4 0 0,0 0 0,5 0 0,1 0 0,-4 0 0,10 0 0,-6 0 0,2 0 0,12 0 0,-13 0 0,6 0 0,-7 0 0,0 0 0,0 0 0,14 0 0,-10 0 0,11 0 0,-8-4 0,-6-1 0,6-4 0,-13 4 0,-2-2 0,-10 6 0,4-3 0,8 4 0,2 0 0,18-4 0,-13 3 0,13-8 0,-12 4 0,4-4 0,-6 1 0,-6 3 0,-1-2 0,-7 6 0,14-2 0,-4-1 0,4 3 0,-1-3 0,-5 0 0,0 3 0,4-6 0,-14 6 0,7-3 0,-9 4 0,17 0 0,-14 0 0,19 0 0,-15 0 0,5 0 0,5 0 0,-5 0 0,6 0 0,-6 0 0,-2 0 0,-5 0 0,-5 0 0,3 0 0,-8 0 0,8 0 0,-3 0 0,11 0 0,-5 3 0,4 1 0,1 4 0,-5 0 0,5 0 0,-7-1 0,1-3 0,0 3 0,5-7 0,9 8 0,-5-7 0,9 7 0,-4-2 0,1-2 0,4 5 0,-6-5 0,0 5 0,24-4 0,-29 1 0,60 1 0,-63 0 0,40 4 0,-38-3 0,0 0 0,-6-1 0,-12-1 0,-7-1 0,-6-2 0,-4-1 0,0-2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9T12:30:16.0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61 24575,'17'0'0,"2"0"0,1 0 0,11 0 0,6 0 0,6 0 0,-1 0 0,-5 0 0,5 4 0,-20-3 0,7 2 0,-18-3 0,3 0 0,-7 0 0,7 0 0,9 0 0,9 0 0,11 0 0,6 0 0,3 0 0,-1 0 0,-7 0 0,-13 0 0,-7 0 0,-10 0 0,0 0 0,5 0 0,8 0 0,17 0 0,1 0 0,4 0 0,1 0 0,-11 0 0,9 0 0,-17 0 0,11 0 0,2 0 0,0 0 0,6 0 0,-13 0 0,11 0 0,-9 0 0,11 0 0,-13 0 0,-6 0 0,-12 0 0,-5 0 0,-6 0 0,10 0 0,0 0 0,12 0 0,-1 0 0,14 0 0,-4 0 0,10 0 0,-6 0 0,0 0 0,-6 0 0,5 0 0,-5 0 0,0 0 0,4 0 0,-4-3 0,0 2 0,4-7 0,-10 7 0,11-3 0,-5 0 0,6 0 0,7-1 0,-6-3 0,30 7 0,-31-6 0,29 6 0,-26-6 0,5 6 0,-1-4 0,-7 1 0,0 3 0,-6-2 0,4 3 0,-4 0 0,13 0 0,-12 0 0,11 0 0,-5 0 0,-6 0 0,11 0 0,-12 0 0,6 0 0,-6 0 0,11 0 0,-15 0 0,30 0 0,-28 0 0,21 0 0,-12 0 0,1 0 0,4 0 0,1 0 0,-5 0 0,11 0 0,-17 3 0,16-2 0,-16 6 0,11-6 0,-13 3 0,-6-4 0,-8 2 0,-8-1 0,-4 2 0,-1-3 0,1 0 0,9 0 0,10 0 0,7 0 0,13 0 0,-5 0 0,5 0 0,-1 0 0,-4 0 0,5 0 0,7 0 0,-10 0 0,18 0 0,-14 0 0,16 0 0,-7 0 0,-1 0 0,-2 0 0,-5 0 0,-1 0 0,-1 0 0,-7 0 0,-6 0 0,-2 0 0,-14 0 0,-2 0 0,-11 0 0,-2 0 0,-2 0 0,-2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9T12:30:19.4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35 24575,'21'0'0,"0"0"0,2 0 0,2 0 0,26 0 0,-21 0 0,25 0 0,-16 0 0,5 0 0,13 0 0,-12 0 0,-2 0 0,-1 0 0,-11 0 0,5 0 0,-1 0 0,2 0 0,0 0 0,19 0 0,-8 0 0,6 0 0,1 0 0,-17 0 0,12 0 0,-7 0 0,-11 0 0,8 0 0,-18 0 0,18 0 0,-14 0 0,10 0 0,-1 0 0,-3 0 0,9 0 0,-15 0 0,9 0 0,-11 3 0,1-2 0,4 2 0,-5-3 0,6 0 0,0 3 0,5-2 0,2 2 0,6-3 0,0 0 0,0 0 0,7 0 0,-6 0 0,6 0 0,-7 0 0,0 0 0,0 0 0,6 0 0,-10 0 0,9 0 0,-16 0 0,3 0 0,-5 0 0,-1 0 0,7 0 0,-5 0 0,10 0 0,-4 0 0,6 0 0,-6 0 0,5 0 0,-5 0 0,6 0 0,-6 0 0,4 0 0,-10 0 0,5 0 0,-7 0 0,1 0 0,-5 0 0,3 0 0,-8 0 0,9-3 0,-5 2 0,1-2 0,10 3 0,-9 0 0,9 0 0,-5 0 0,0 0 0,5 0 0,-4 0 0,11 0 0,-5 0 0,6 0 0,-1 0 0,8 0 0,-5 0 0,5 0 0,-13 0 0,-2 0 0,1-4 0,-5 3 0,4-3 0,-5 1 0,6 2 0,-5-2 0,10-1 0,-10 3 0,11-3 0,-11 4 0,4 0 0,-5 0 0,5-3 0,-3 2 0,9-3 0,-4 0 0,6 3 0,0-3 0,0 4 0,-1 0 0,1 0 0,0 0 0,-6 0 0,5 0 0,-11 0 0,4 0 0,-5 0 0,5 0 0,-3 0 0,9 0 0,-10 0 0,11 0 0,-11 0 0,10 0 0,-4 0 0,0 0 0,4 0 0,-9 0 0,3 0 0,1 0 0,-5 0 0,4 0 0,-5 0 0,5 0 0,-8 0 0,7 0 0,-9 4 0,10-4 0,-3 4 0,3-4 0,1 3 0,-5-2 0,4 6 0,-5-6 0,5 6 0,-3-6 0,9 7 0,-4-7 0,0 6 0,-2-6 0,-10 2 0,-5-3 0,-6 0 0,-7 2 0,0-2 0,-3 2 0,-2 0 0,0-2 0,-2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9T12:30:21.4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 24575,'14'0'0,"1"0"0,0 0 0,-1 0 0,-4 0 0,9 0 0,2 0 0,15 0 0,1 0 0,13 0 0,-17 0 0,15 0 0,-16 0 0,17 0 0,-4 0 0,5 0 0,-13 0 0,4 0 0,-10 0 0,5 0 0,-11-3 0,-6 3 0,-5-3 0,-3 3 0,3 0 0,1 0 0,3 0 0,6-3 0,1 2 0,4-2 0,-10 3 0,-1 0 0,-11 0 0,1 0 0,-2 0 0,-2 0 0,0 0 0,-2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9T12:30:30.7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24575,'37'0'0,"3"0"0,12 4 0,5 1 0,-13 4 0,6 0 0,-13-1 0,11-3 0,-9-2 0,11-3 0,8 0 0,3 0 0,15 0 0,-14 0 0,2 0 0,-19 0 0,-1-3 0,-9 2 0,-10-3 0,-8 3 0,-6 0 0,-7-1 0,2 2 0,2 0 0,2 0 0,0 0 0,0 0 0,-2 0 0,-2 0 0,-2 0 0,0 0 0,0 0 0,-2-1 0,0 0 0,-2-1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9T12:30:44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24575,'51'0'0,"11"0"0,-10 0 0,-10 0 0,-6 0 0,-13 0 0,-7 0 0,8 0 0,12 0 0,-7 0 0,33 0 0,-11-9 0,1 6 0,-4-6 0,-12 9 0,-1 0 0,-9 0 0,-3-6 0,-10 4 0,1-4 0,0 6 0,9 0 0,16 0 0,29 0 0,18 0 0,-35 0 0,1 0 0,34 0 0,-5 0 0,-29 0 0,-4 8 0,-12-6 0,-11 6 0,-1-8 0,-17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9T12:30:54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9T12:31:04.7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1928 1316 24575,'-23'0'0,"-16"0"0,10 0 0,-17 0 0,20 0 0,0 0 0,-7 0 0,17 0 0,-17 0 0,7 0 0,-23 0 0,-20 0 0,0 0 0,-29 11 0,41-8 0,-8 16 0,30-17 0,-1 6 0,10-8 0,3 6 0,15 2 0,-4-1 0,10 5 0,-10-4 0,4 5 0,-15 3 0,-3 0 0,-39 5 0,22-3 0,-4 0 0,-2 0 0,-7 5 0,-12 18 0,19-19 0,14 11 0,9-15 0,2 5 0,17-9 0,-6-1 0,12 1 0,-5-1 0,6 1 0,-16 1 0,4 9 0,-25 17 0,-10 16 0,14-14 0,-1 4 0,0-1 0,1 1 0,-3 8 0,3 0 0,-11 17 0,8 7 0,2-41 0,20 11 0,-2-24 0,16-1 0,-6-11 0,5 1 0,-5-1 0,6 1 0,0 0 0,0-1 0,0 1 0,0-1 0,0 11 0,0 14 0,0 31 0,-12 17 0,11-35 0,-1 1 0,-3-1 0,-1 0 0,0 1 0,0-1 0,5 0 0,0 1 0,-5 0 0,0-2 0,6 36 0,0-17 0,0-30 0,0-16 0,0-9 0,0-1 0,0 1 0,0-1 0,0 1 0,0 9 0,0 3 0,0 22 0,0 21 0,0 17 0,0 0 0,0-5 0,0-16 0,0 0 0,0-23 0,0 4 0,0-30 0,0 7 0,0-9 0,0-1 0,0 1 0,0 39 0,10-6 0,-8 51 0,19-12 0,-14-35 0,0 1 0,6-1 0,0 0 0,-6 1 0,0-1 0,14 35 0,-11-18 0,9-19 0,-9-1 0,8 4 0,-7 13 0,17-13 0,1-4 0,-1-13 0,-5-9 0,-7-3 0,-3-9 0,-5-1 0,4 1 0,-3 9 0,15 3 0,17 13 0,1 10 0,7-7 0,8 25 0,-17-27 0,14 14 0,-19-19 0,-9-9 0,-3-3 0,0-8 0,3 1 0,23 13 0,2 3 0,1 8 0,10 2 0,-24-14 0,11 9 0,-14-17 0,-10 3 0,-1-7 0,-11-3 0,1-5 0,-1-2 0,1 0 0,9 3 0,3 7 0,9 2 0,0-1 0,-9-1 0,-3 0 0,-9-9 0,0 5 0,-1-10 0,10 12 0,33-1 0,0 7 0,-8-7 0,2-1 0,36 12 0,-34-11 0,-1 0 0,35 10 0,-4 1 0,-40-12 0,4 5 0,-30-15 0,47 17 0,-30-16 0,20 2 0,9 1 0,-2 2 0,2-1-594,26-5 1,3 0 593,-13 6 0,2-1 0,15-6 0,1-2 0,-17 0 0,0 2 0,10 5 0,0 1-80,-10-6 0,-6 1 80,-17 5 0,-5-1 0,30-6 0,-31 0 0,2 0 0,3 0 0,2 0 0,6 0 0,2 0 0,7 0 0,-1 0 0,-17 0 0,0 0 0,17 0 0,1 0 0,-7 0 0,-2 0 0,2 0 0,-1 0 0,-10 0 0,-2 0 0,29 0 1178,-29 0-1178,47 0 0,-21 0 0,-9 1 0,5-2 0,-11-5 0,2-1-368,20 5 1,3 1 367,-12-5 0,2-1 0,21-1 0,-2 1 0,-28 6 0,-4-2 0,11-10 0,-5-1 0,15 12 0,-4-19 0,0 18 0,-31-2 0,4 1 0,6 4 0,6 0-526,-4-5 1,5-2 0,1 2 525,0 3 0,1 2 0,4-3-626,20-6 0,6-5 0,1 2 626,-25 5 0,1 2 0,-1-1 0,-2 1 0,12-2 0,-3-1 0,0-1-520,3-1 0,0-2 0,-3 1 520,-13 3 0,-2 2 0,0-1 0,1 1 0,0 0 0,2-1-376,5-3 1,2-2 0,-2 2 375,-8 4 0,-2 0 0,2-1 0,8-4 0,2-2 0,-2 2 0,16 1 0,1 1 0,-11-2 0,5-1 0,-5 1 0,12 1 0,-2 1 0,-24 2 0,1 0 0,-1 0 0,32 0 0,-3-1 0,-7-7 0,-2 0 406,-8 12 0,-2-1-406,-2-12 0,-5 1 0,-18 14 0,-3 2 1197,1 0 0,1-2-1197,-2-3 0,2-3 0,20-1 0,3-2 634,5-4 0,-2-2-634,-8 2 0,2 0 0,22-3 0,-1 1 0,-35 3 0,1-1 0,26-1 0,2-1 0,-12 1 0,-1 0 0,1 0 0,-2 0 0,-9 1 0,0 0 0,8 1 0,0-3 0,-8-5 0,0 1 0,-2 10 0,4 0 0,-3-8 0,3-5 0,0 4 0,17 7 0,-1 1 0,1-12 0,2-1 0,-12 5 0,2 1 0,-8 4 0,-14 5 0,-2 0 0,29-13 0,-3 0 1502,5 1-1502,-30 6 495,9-14-495,-32 27 0,8-8 0,-22-5 573,-7 4-573,23-52 0,9 12 0,-20 3 0,2-4 0,17-4 0,-1 0 0,-16 2 0,0 0 0,10 0 0,0 1 0,-5 3 0,-3 2 0,1-22 0,-3 2 0,-6 19 0,-4 14 0,13-1 0,-4-29 0,0 10 0,-1-7 0,-3-16 0,0-3-721,5 4 1,1-4 720,-6 10 0,0-5 0,0 4 0,7-11 0,2 1 0,-5 14 0,2-2 0,0 2 0,9-20 0,-1 3-353,-1 9 1,-1 4 352,-7 15 0,-1 2 0,-1 1 0,-2 6 0,0 6 0,1-4 0,-5 30 1387,-4-18-1387,7-21 759,-1-39-759,-8 41 0,-1-2 0,-1-6 0,1-1 0,-1 1 0,1-1 0,0-2 0,2 0 0,5-1 0,0 1 0,-5 10 0,-2 2 0,4-30 0,-11 17 0,0 13 0,0-26 0,0 35 0,0-53 0,-11 23 0,-8 19 0,-4-2 0,-18-32 0,0 32 0,-2 0 0,18 11 0,-2 2 0,-21-9 0,-2 0 0,15 5 0,-1 4 0,-7 8 0,-4 2 0,0-7 0,0 2 0,4 12 0,-2 0 0,-14-17 0,1 1 0,14 15 0,0 2 0,-10-9 0,2 0 0,-17-10 0,20 19 0,-1 0 0,-19-20 0,19 25 0,1 1 0,-7-11 0,-9 9 0,16 1 0,-3 0 0,-7-1 0,-8 0 0,10 12 0,-3 1-406,-2-7 1,-6-2-1,1 4 406,-22 9 0,0 4 0,22-4 0,-1-2 0,0 1 0,-1 4 0,0 2 0,5-1 0,-7 0 0,0 0-356,-22 0 0,-1 0 356,24 0 0,-1 0 0,7 0 0,-4 0 0,-3 0-630,-14 0 1,-4 0 0,2 0 629,15 0 0,2 0 0,-5 0-574,-1 0 0,-6 0 0,0 0 0,2 0 574,-12 0 0,1 0 0,-2 0 0,12 0 0,-2-1 0,-2 1 0,0 1-580,-6 3 1,0 1-1,-2 1 1,-1 0 579,12-2 0,-1 1 0,-1 0 0,0 1 0,0 1 0,0 1 0,-2 1 0,1 1 0,0-1 0,3 1 0,-10 1 0,2-1 0,2 1 0,1-1-285,3 0 1,2 0-1,1 1 1,4-1 284,-4 2 0,4 0 0,-2 0 53,-9 1 0,-2 0 0,4-2-53,14-2 0,3-3 0,-3 0 0,-21 1 0,-5-1 0,6-2 0,-4-3 0,-1-2 0,4 1 0,-6 0 0,2 0 125,17 0 1,3 0 0,-2 0-126,-8 0 0,-1-1 0,-2 2 0,-9 4 0,-3 2 0,8 0 0,25-2 0,4 0 0,-2 1 751,-17 0 0,-3 1 0,8 1-751,10 5 0,4-1 917,-12-10 0,2-1-917,10 6 0,6-1 1511,-13-6-1511,6 8 2073,1-6-2073,9 15 0,-2-15 0,-3-1 0,-31 19 0,21-12 0,-1 0 0,-19 17 0,40-17 0,-1-1 0,0-1 0,2-2 1132,-24-4-1132,13 5 0,3 1 230,11-3-230,-16 16 0,24-17 0,-12 6 0,-14-8 0,4 12 0,-5 6 0,8-2 0,-1 2 0,-17 6 0,0 0 0,13-9 0,2-1 0,9-2 0,2-1 0,-37 1 0,19 10 0,19-3 0,14-1 0,15-3 0,-2-5 0,-8-4 0,-13-6 0,-5 5 0,-6 3 0,-37 7 0,21 5 0,-4 2 0,10-7 0,0 1 0,-1 5 0,2-1 0,8-7 0,3 0 0,-29 10 0,38-5 0,-3 1 0,30-11 0,-17 7 0,-6-3 0,-13 8 0,3-8 0,-4 1 0,-38 11 0,20-3 0,-2 0 0,18-6 0,2 0 0,-1 4 0,2 0 0,-30 5 0,30-4 0,3-1 0,24-3 0,1-7 0,16 3 0,2-4 0,6 5 0,-6-5 0,5 4 0,-5-4 0,6 5 0,0 1 0,0-7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9T13:06:07.8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35 24575,'32'0'0,"-4"0"0,11 0 0,-5 0 0,7 0 0,0 0 0,-7 0 0,-2 0 0,-6 0 0,-6 0 0,0 0 0,-6 0 0,0 0 0,0 0 0,-4 0 0,3 0 0,-7 0 0,3 0 0,-3-3 0,-1 3 0,1-3 0,3 3 0,6 0 0,6-4 0,-1 3 0,5-6 0,-10 6 0,4-3 0,-5 4 0,-3-2 0,-2 1 0,-4-1 0,1 2 0,-1 0 0,0 0 0,1 0 0,-1 0 0,1 0 0,-1 0 0,0 0 0,1 0 0,-1 0 0,1 0 0,-1 0 0,0 0 0,1 0 0,-1 0 0,1 0 0,-1 0 0,0 0 0,1 0 0,-1 0 0,1 0 0,3 0 0,-3 0 0,7 0 0,-6 0 0,6 0 0,-7 0 0,3 0 0,-3 0 0,-1 0 0,0 0 0,1 0 0,-1 0 0,1 0 0,-1 0 0,0 0 0,1 0 0,3 0 0,1 0 0,4 0 0,-4 0 0,3 0 0,-6 0 0,6 0 0,-3 0 0,4 0 0,0 0 0,0 0 0,0 0 0,0 0 0,-4 0 0,3 0 0,-6 0 0,2 0 0,-4 0 0,1 0 0,-1 0 0,0 0 0,1 0 0,-1 0 0,1 0 0,-1 0 0,0 0 0,1 0 0,-1 0 0,1 0 0,-1 0 0,0 0 0,1 0 0,3 0 0,-3 0 0,7 0 0,-2 0 0,3 0 0,0 0 0,-4 0 0,3 0 0,-3 0 0,4 0 0,0 0 0,0 3 0,-4-3 0,3 4 0,-6-4 0,2 0 0,-4 0 0,1 0 0,-1 0 0,4 0 0,-2 0 0,2 0 0,-4 0 0,1 0 0,-1 0 0,0 0 0,1 0 0,-1 0 0,1 2 0,-1-1 0,4 1 0,1-2 0,10 0 0,0 0 0,1 0 0,-2 0 0,-9 0 0,3 0 0,-6 0 0,6 0 0,-7 0 0,3 0 0,-3 0 0,3 0 0,1 0 0,9 0 0,-3 0 0,3 0 0,-9 0 0,3 0 0,-7 0 0,4 0 0,-5 0 0,0 0 0,1 0 0,-1 0 0,1 0 0,-1 0 0,0 0 0,5 0 0,0 0 0,4 0 0,0 0 0,5 0 0,-4-3 0,5 2 0,-6-2 0,-4 3 0,3 0 0,-7 0 0,3 0 0,-3 0 0,-1 0 0,1 0 0,3 0 0,1 0 0,9 0 0,-3 0 0,3 0 0,-9-3 0,-1 3 0,0-3 0,-2 3 0,2 0 0,-4 0 0,1 0 0,-1 0 0,1 0 0,3 0 0,-3 0 0,7 0 0,-6 0 0,6 0 0,-7-2 0,3 1 0,-3-1 0,-1 2 0,0 0 0,1 0 0,-1 0 0,1 0 0,-1 0 0,0 0 0,1 0 0,-1 0 0,1 0 0,-1 0 0,4 0 0,7 0 0,-1 0 0,4 0 0,-9 0 0,3 0 0,-6 0 0,2 0 0,-4 0 0,1 0 0,-3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9T13:06:19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24575,'29'0'0,"-2"0"0,22 0 0,-8 0 0,17 0 0,-12 0 0,12 0 0,-24 0 0,-1 0 0,-8 0 0,8-9 0,-6 7 0,6-7 0,-8 9 0,1-4 0,-5 3 0,-2-3 0,-9 4 0,3-3 0,-7 3 0,4-4 0,-1 4 0,1-3 0,4 2 0,0-5 0,0 5 0,0-2 0,-4 3 0,-1-2 0,-3 1 0,-1-1 0,1 2 0,-1 0 0,0 0 0,1 0 0,-1 0 0,4 0 0,-2 0 0,6 0 0,-7 0 0,7 0 0,-3 0 0,4 0 0,6 0 0,0 0 0,6 0 0,-5 0 0,-2 0 0,-5 0 0,-4 0 0,-1 0 0,0 3 0,2-2 0,3 2 0,0-3 0,0 0 0,0 0 0,0 0 0,-4 0 0,-1 0 0,0 0 0,-2 0 0,2 0 0,-4 0 0,1 0 0,3 3 0,6-2 0,6 2 0,-1-3 0,5 4 0,-5-4 0,1 4 0,3-4 0,-3 0 0,5 0 0,-1 4 0,8-3 0,9 3 0,1-4 0,6 0 0,-21 0 0,4 0 0,-17 3 0,4-2 0,-5 2 0,-4-3 0,9 0 0,-8 0 0,28 0 0,-14 0 0,22 0 0,-5 0 0,-6 0 0,11 0 0,-25 0 0,4 0 0,-12 0 0,-4 0 0,0 0 0,-5 0 0,4 0 0,7 0 0,4 0 0,13 0 0,-11 0 0,9 0 0,-16 0 0,5 0 0,-10 0 0,-1 0 0,-4 0 0,-2-3 0,0 3 0,-3-3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9T13:06:30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24575,'21'0'0,"13"0"0,8 0 0,7 0 0,0 0 0,-6 0 0,6 0 0,-8 0 0,7 0 0,3 0 0,8 0 0,-8 0 0,6-5 0,-21 4 0,11-5 0,-25 6 0,4-3 0,-12 3 0,-3-4 0,14 4 0,-7 0 0,14 0 0,1 0 0,-6 0 0,0 0 0,-2 0 0,-10 0 0,4 0 0,-8 0 0,-2 0 0,5 0 0,3 0 0,9 0 0,6 0 0,2 0 0,7 0 0,-12-3 0,2 2 0,-16-2 0,5 3 0,-10 0 0,-1 0 0,-4 0 0,1 0 0,3 0 0,1 0 0,4 0 0,0 0 0,0 0 0,-4 0 0,0 0 0,-5 0 0,0 0 0,1 0 0,-1 0 0,10 0 0,1 0 0,10 0 0,7 0 0,1 0 0,0 0 0,-2 0 0,-11 0 0,-2 0 0,-5 0 0,-4 0 0,-1 0 0,6 0 0,-4 0 0,20 0 0,-8 0 0,4 0 0,-3 0 0,-8 0 0,3 0 0,-9 0 0,-1 0 0,-3 0 0,8 0 0,-2 0 0,12 0 0,3 0 0,-5 0 0,10 0 0,-17 0 0,0 0 0,-2 3 0,-6-2 0,11 2 0,-1-3 0,15 0 0,2 5 0,15-4 0,-6 3 0,-1-4 0,-10 0 0,-6 0 0,-5 0 0,-6 0 0,-2 0 0,-6 0 0,17 0 0,-5 0 0,20 0 0,-12 0 0,13 0 0,-6 0 0,0 0 0,-2 0 0,-6-3 0,-6 2 0,-4-3 0,-7 4 0,6 0 0,-4 0 0,13 0 0,4 0 0,-1 0 0,6 0 0,-1 0 0,2 0 0,0 0 0,-1 0 0,-13 0 0,-1 0 0,-8 0 0,-2 0 0,-4 0 0,1 0 0,-1 0 0,0 0 0,1 0 0,8 0 0,18 0 0,-3 0 0,18-5 0,-13 4 0,0-7 0,-1 7 0,-13-3 0,-4 2 0,-7 1 0,-6-1 0,-1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9T13:06:33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24575,'59'0'0,"3"0"0,1 0 0,13 0 0,-23 0 0,8 0 0,-12 0 0,-21 0 0,4 0 0,-5 0 0,7 0 0,15 0 0,11 0 0,-7 0 0,14 0 0,-24 0 0,5 0 0,-13 0 0,-8 0 0,-8 0 0,-5 0 0,5 0 0,8 0 0,16 0 0,-1 0 0,15 0 0,-6 0 0,8 0 0,-15 0 0,-3 0 0,-21 0 0,0 0 0,6 0 0,-4 0 0,25 0 0,-3 0 0,7 0 0,15 0 0,-12 0 0,6 4 0,-11-2 0,-15 2 0,-2 0 0,-11-3 0,-6 3 0,-5-4 0,4 3 0,9-2 0,5 7 0,11-3 0,3 5 0,-6-4 0,11 4 0,-19-9 0,-1 7 0,-8-7 0,-5 2 0,-3-3 0,-2 0 0,5 0 0,3 0 0,15 0 0,2 0 0,7 0 0,0 0 0,-7 0 0,-1 0 0,-13 0 0,-1 0 0,-9 0 0,0 0 0,-5 0 0,0 0 0,1 0 0,3 0 0,1 0 0,4 0 0,0 0 0,-4 0 0,0 0 0,-1 0 0,-3 0 0,4 0 0,-5 0 0,0 0 0,5 0 0,20 0 0,18 0 0,34 0 0,-9 0 0,27 0 0,-36 0 0,8-5 0,-24 4 0,-19-4 0,-3 5 0,-16 0 0,0 0 0,-5 0 0,-2-2 0,-1 1 0,-2-1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9T15:46:57.5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24575,'92'0'0,"-1"0"0,-1-1 0,-6 2 0,-31 2 0,-3-1 0,41 0 0,-37 7 0,-15-8 0,-10 7 0,-10-8 0,-2 4 0,-8-4 0,3 0 0,2 0 0,0 0 0,22 0 0,-19 0 0,24 0 0,-25 0 0,7 0 0,-10-3 0,0 2 0,-4-1 0,-1 2 0,-5-3 0,1 3 0,-3-2 0,1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9T15:46:59.7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75 24575,'18'0'0,"26"0"0,-13 0 0,47 0 0,-34 0 0,26 0 0,-31-9 0,-1 7 0,-17-6 0,0 8 0,-10 0 0,3 0 0,2 0 0,-5-3 0,33 2 0,2-7 0,11 3 0,3-6 0,-14 5 0,0-3 0,-12 8 0,-6-6 0,-17 6 0,2-3 0,-8 4 0,-1 0 0,1 0 0,4 0 0,-3 0 0,10 0 0,5 0 0,4 0 0,5 0 0,-12 0 0,0 3 0,-6-2 0,-2 2 0,-2-3 0,-3 2 0,-2 1 0,-1-1 0,-2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9T15:47:02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43 24575,'46'0'0,"12"0"0,-33 0 0,19 0 0,-18 0 0,3 0 0,-11 0 0,-3 0 0,2 0 0,-11 0 0,10 0 0,-5 0 0,11 0 0,-4 0 0,6 0 0,-1 0 0,-4-5 0,-2 3 0,-4-3 0,-4 5 0,0 0 0,-5 0 0,9 0 0,-2 0 0,24 0 0,-7-5 0,17 4 0,-14-6 0,-2 2 0,-6 1 0,-4 1 0,-5 3 0,-6-3 0,-3 3 0,0-2 0,0 2 0,0 0 0,0 0 0,8 0 0,-3 0 0,19 0 0,-14 0 0,13 0 0,-14 0 0,4 0 0,-9 0 0,-1 0 0,-3 0 0,0 0 0,-2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9T12:29:24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1831 84 24575,'-30'0'0,"-25"0"0,8 0 0,-3 0 0,-1 0 0,-12 0 0,-12 0 0,23 0 0,19 0 0,1 0 0,12 0 0,8 0 0,-33 0 0,6 0 0,-30 0 0,-17 0 0,9 19 0,-13-6 0,7 18 0,24-12 0,1-1 0,25-3 0,14-2 0,7-2 0,-8 2 0,-13 10 0,-10-4 0,-26 18 0,10-8 0,-10 11 0,14-12 0,0-2 0,11-9 0,12-2 0,12-2 0,8-2 0,1 1 0,-9 1 0,6-1 0,-6 1 0,1 0 0,10-2 0,-9 2 0,16-1 0,-8-1 0,9 1 0,-4-1 0,5 1 0,0-1 0,0 9 0,0 13 0,0 10 0,0 12 0,0 14 0,0-11 0,0 25 0,0-25 0,0 0 0,0-17 0,0-19 0,0 6 0,13-7 0,3 9 0,25 3 0,17 3 0,21 19 0,-6-12 0,-27-14 0,-2-1 0,14 1 0,0-1 0,-17-5 0,-12-7 0,12 7 0,3-6 0,25 3 0,3 0 0,15 1 0,0 1 0,-15-2 0,-3-1 0,-14-9 0,-12 5 0,9-13 0,6 14 0,0-14 0,25 18 0,-10-18 0,14 17 0,-15-17 0,-3 16 0,-25-16 0,-4 6 0,-18-8 0,17 0 0,11 0 0,8 0 0,25 0 0,-11 0 0,1 0 0,-4 0 0,-26 0 0,-2 0 0,-11 0 0,-8 0 0,31 0 0,0 10 0,19-8 0,12 8 0,5-10 0,-12 0 0,9 0 0,-31 0 0,-20 0 0,4 0 0,8 0 0,14 0 0,-2 0 0,6 0 0,1 0 0,2 0-228,7 0 1,0 0 227,-2 0 0,0 0 0,1 0 0,-3 0 0,-14 0 0,-1 0 0,8 0 0,-4 0 0,13 0 0,-15 0 0,-18 0 0,15 0 0,7 0 0,-2 0 0,4 0 0,32 0 0,-16 0 0,1 0 0,-24 0 0,-1 0 0,17 0 0,0 0 0,-18 0 0,-2 0 455,37 0-455,-22 0 0,-24 0 0,-11 0 0,20 0 0,-14 0 0,18 0 0,6 0 0,36 0 0,-36 0 0,3 0 0,5-6 0,-1-1 0,26-6 0,-33 1 0,-2 0 0,11-1 0,-3-4 0,-25 15 0,-11-6 0,20-2 0,17 7 0,-18-6 0,4-2 0,17 2 0,0 2 0,-17 0 0,1 0-220,23-6 0,1 0 220,-24 6 0,-1 0 0,9-5 0,-2-1 0,-9 1 0,-4 1 0,23-1 0,-15 2 0,-18 3 0,33-17 0,-8 3 0,4-4 0,3-1-21,-15 7 1,0 0 20,15-7 0,1-1 0,-9 2 0,-3 0 0,-6 0 0,-2 2 0,1 4 0,-4 2 0,12-12 0,4 10 0,-42 5 0,7 5 0,-20-2 481,1 10-481,-6-9 0,-1 3 0,-5-5 0,0 1 0,0-1 0,0 1 0,0-1 0,0 0 0,0 1 0,0-1 0,0-8 0,0-1 0,7-9 0,-5 0 0,11 0 0,-12 8 0,6 2 0,-2 9 0,-4-1 0,5 0 0,-6 1 0,0-9 0,0-2 0,0 0 0,0 3 0,0 7 0,0-8 0,0 7 0,0-15 0,-14 13 0,4-14 0,-18 6 0,13 1 0,-16-17 0,8 21 0,-9-21 0,2 22 0,8-3 0,-6 5 0,14 3 0,0-1 0,3 7 0,5-5 0,-14 10 0,6-9 0,-39 8 0,25-9 0,-38 9 0,33-11 0,-19 11 0,28-10 0,-15 11 0,25-10 0,-6 10 0,-11-12 0,-19 1 0,-22-8 0,21 3 0,-2 0 0,-38-8 0,39 7 0,0 1 0,-35-4 0,14 0 0,4 2 0,25 2 0,12 7 0,12 3 0,-11-1 0,6 6 0,-27-14 0,20 14 0,-9-6 0,19 3 0,-6 3 0,14-3 0,-6 5 0,9 0 0,-34-10 0,-9 8 0,-4-9 0,-8 0 0,-12 9 0,0 1-338,9-11 1,-2 1 337,-22 9 0,1 2 0,35-5 0,1 0 0,-9 5 0,2 0 0,-27-8 0,21 6 0,25-6 0,11 8 0,-6 0 675,4 0-675,-52 0 0,-7 0 0,33 0 0,-3 0 0,1 0 0,0 0 0,9 0 0,0 0 0,1 0 0,2 0 0,-21 0 0,2 0 0,27 0 0,10 5 0,-38-4 0,-3 4 0,14-5 0,-6 0 0,-18 7 0,-1 0-289,17-5 1,0 0 288,-17 4 0,1 2 0,20-2 0,3-1 0,6-4 0,2 1 0,-37 9 0,21-11 0,25 0 0,11 5 0,13-4 577,-11 13-577,-4-12 0,-20 6 0,-14 1 0,-4-6 0,1 6 0,3-9 0,14 0 0,11 0 0,3 0 0,11 0 0,-25 10 0,-7-8 0,-25 8 0,36-10 0,-2 0 0,-1-1 0,0 2 0,0 3 0,0 1 0,1-4 0,2 1 0,-22 7 0,15-9 0,17 0 0,20 0 0,1 5 0,8-3 0,1 3 0,-1-5 0,-50 0 0,-13-11 0,-4 3 0,-11-1-482,22-1 0,-1-1 0,0 1 482,-24 1 0,0 0 0,21 0 0,-2-1 0,5 1 0,-9 0 0,5 2-79,5-1 1,2 0 78,1-4 0,6 2 0,-2 7 0,6-13 0,33 14 0,2-4 0,14 6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4811D-7CE7-CF47-A231-E63380E6815F}" type="datetimeFigureOut">
              <a:rPr lang="sk-SK"/>
              <a:t>14.10.2019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2B4AA-77F8-904D-82E7-22C06A75C39E}" type="slidenum">
              <a:r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07014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D94E1-B354-AC4F-984F-1AEBC05041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75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F2B4AA-77F8-904D-82E7-22C06A75C39E}" type="slidenum">
              <a:rPr lang="sk-SK" smtClean="0"/>
              <a:t>21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611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F2B4AA-77F8-904D-82E7-22C06A75C39E}" type="slidenum">
              <a:rPr lang="sk-SK"/>
              <a:t>52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75278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F2B4AA-77F8-904D-82E7-22C06A75C39E}" type="slidenum">
              <a:rPr lang="sk-SK"/>
              <a:t>67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0400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961E-AB84-4C9C-8310-140E19E19B1F}" type="datetimeFigureOut">
              <a:rPr lang="sk-SK" smtClean="0"/>
              <a:t>14.10.2019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B021-D875-4FB8-B20C-32763E39126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4467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961E-AB84-4C9C-8310-140E19E19B1F}" type="datetimeFigureOut">
              <a:rPr lang="sk-SK" smtClean="0"/>
              <a:t>14.10.2019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B021-D875-4FB8-B20C-32763E39126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24090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961E-AB84-4C9C-8310-140E19E19B1F}" type="datetimeFigureOut">
              <a:rPr lang="sk-SK" smtClean="0"/>
              <a:t>14.10.2019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B021-D875-4FB8-B20C-32763E39126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43188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961E-AB84-4C9C-8310-140E19E19B1F}" type="datetimeFigureOut">
              <a:rPr lang="sk-SK" smtClean="0"/>
              <a:t>14.10.2019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B021-D875-4FB8-B20C-32763E39126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06240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961E-AB84-4C9C-8310-140E19E19B1F}" type="datetimeFigureOut">
              <a:rPr lang="sk-SK" smtClean="0"/>
              <a:t>14.10.2019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B021-D875-4FB8-B20C-32763E39126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5334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961E-AB84-4C9C-8310-140E19E19B1F}" type="datetimeFigureOut">
              <a:rPr lang="sk-SK" smtClean="0"/>
              <a:t>14.10.2019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B021-D875-4FB8-B20C-32763E39126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17556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961E-AB84-4C9C-8310-140E19E19B1F}" type="datetimeFigureOut">
              <a:rPr lang="sk-SK" smtClean="0"/>
              <a:t>14.10.2019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B021-D875-4FB8-B20C-32763E39126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95126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961E-AB84-4C9C-8310-140E19E19B1F}" type="datetimeFigureOut">
              <a:rPr lang="sk-SK" smtClean="0"/>
              <a:t>14.10.2019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B021-D875-4FB8-B20C-32763E39126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87015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961E-AB84-4C9C-8310-140E19E19B1F}" type="datetimeFigureOut">
              <a:rPr lang="sk-SK" smtClean="0"/>
              <a:t>14.10.2019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B021-D875-4FB8-B20C-32763E39126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70722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961E-AB84-4C9C-8310-140E19E19B1F}" type="datetimeFigureOut">
              <a:rPr lang="sk-SK" smtClean="0"/>
              <a:t>14.10.2019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B021-D875-4FB8-B20C-32763E39126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939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961E-AB84-4C9C-8310-140E19E19B1F}" type="datetimeFigureOut">
              <a:rPr lang="sk-SK" smtClean="0"/>
              <a:t>14.10.2019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B021-D875-4FB8-B20C-32763E39126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5931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5961E-AB84-4C9C-8310-140E19E19B1F}" type="datetimeFigureOut">
              <a:rPr lang="sk-SK" smtClean="0"/>
              <a:t>14.10.2019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7B021-D875-4FB8-B20C-32763E39126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4817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js/node/blob/f607e169612ff60a00f456f3c698a6b41792a8f5/lib/internal/errors.js#L113" TargetMode="External"/><Relationship Id="rId2" Type="http://schemas.openxmlformats.org/officeDocument/2006/relationships/hyperlink" Target="https://github.com/nodejs/node/blob/6db45bf7def22eedfd95dac95713e850c366b169/lib/internal/http2/compat.js#L37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odejs/node/blob/f607e169612ff60a00f456f3c698a6b41792a8f5/lib/fs.js#L184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Enumerability_and_ownership_of_properties" TargetMode="External"/><Relationship Id="rId2" Type="http://schemas.openxmlformats.org/officeDocument/2006/relationships/hyperlink" Target="https://developer.mozilla.org/en-US/docs/Web/JavaScript/Reference/Global_Objects/Object/defineProperty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Object/keys" TargetMode="External"/><Relationship Id="rId2" Type="http://schemas.openxmlformats.org/officeDocument/2006/relationships/hyperlink" Target="https://developer.mozilla.org/en-US/docs/Web/JavaScript/Reference/Statements/for...i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developer.mozilla.org/en-US/docs/Web/JavaScript/Reference/Operators/delete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customXml" Target="../ink/ink7.xml"/><Relationship Id="rId4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26.png"/><Relationship Id="rId18" Type="http://schemas.openxmlformats.org/officeDocument/2006/relationships/customXml" Target="../ink/ink16.xml"/><Relationship Id="rId3" Type="http://schemas.openxmlformats.org/officeDocument/2006/relationships/image" Target="../media/image21.png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openxmlformats.org/officeDocument/2006/relationships/customXml" Target="../ink/ink13.xml"/><Relationship Id="rId17" Type="http://schemas.openxmlformats.org/officeDocument/2006/relationships/image" Target="../media/image28.png"/><Relationship Id="rId25" Type="http://schemas.openxmlformats.org/officeDocument/2006/relationships/image" Target="../media/image32.png"/><Relationship Id="rId2" Type="http://schemas.openxmlformats.org/officeDocument/2006/relationships/image" Target="../media/image20.png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5.png"/><Relationship Id="rId24" Type="http://schemas.openxmlformats.org/officeDocument/2006/relationships/customXml" Target="../ink/ink19.xml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31.png"/><Relationship Id="rId10" Type="http://schemas.openxmlformats.org/officeDocument/2006/relationships/customXml" Target="../ink/ink12.xml"/><Relationship Id="rId19" Type="http://schemas.openxmlformats.org/officeDocument/2006/relationships/image" Target="../media/image29.png"/><Relationship Id="rId4" Type="http://schemas.openxmlformats.org/officeDocument/2006/relationships/customXml" Target="../ink/ink9.xml"/><Relationship Id="rId9" Type="http://schemas.openxmlformats.org/officeDocument/2006/relationships/image" Target="../media/image24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1.png"/><Relationship Id="rId7" Type="http://schemas.openxmlformats.org/officeDocument/2006/relationships/image" Target="../media/image7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2.png"/><Relationship Id="rId9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emf"/><Relationship Id="rId7" Type="http://schemas.openxmlformats.org/officeDocument/2006/relationships/image" Target="../media/image8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9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rockford.com/javascript/inheritance.html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obertgrosse/how-es6-classes-really-work-and-how-to-build-your-own-fd6085eb326a" TargetMode="External"/><Relationship Id="rId2" Type="http://schemas.openxmlformats.org/officeDocument/2006/relationships/hyperlink" Target="https://developer.mozilla.org/en-US/docs/Web/JavaScript/Guide/Details_of_the_Object_Mode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itepoint.com/object-oriented-javascript-deep-dive-es6-classe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JavaScript/Reference/Operators/Object_initialize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6197D16-FE75-4A0E-A0C9-28C0F04A43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A8FCEC6-4B30-4FF2-8B32-504BEAEA3A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Objects in JavaScript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4245C30-7047-3748-BF70-78E77128E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1h</a:t>
            </a:r>
            <a:endParaRPr lang="en-US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268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611895EC-91F2-5041-9502-F891E1BAE4C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403985" cy="6858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BE94A331-C332-3A4E-A7B1-40D7D9182A46}"/>
              </a:ext>
            </a:extLst>
          </p:cNvPr>
          <p:cNvCxnSpPr>
            <a:cxnSpLocks/>
          </p:cNvCxnSpPr>
          <p:nvPr/>
        </p:nvCxnSpPr>
        <p:spPr>
          <a:xfrm>
            <a:off x="1157288" y="1114425"/>
            <a:ext cx="1157287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67403E27-0078-6141-8F23-851B58909C05}"/>
              </a:ext>
            </a:extLst>
          </p:cNvPr>
          <p:cNvCxnSpPr>
            <a:cxnSpLocks/>
          </p:cNvCxnSpPr>
          <p:nvPr/>
        </p:nvCxnSpPr>
        <p:spPr>
          <a:xfrm>
            <a:off x="1157288" y="3824287"/>
            <a:ext cx="1157287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1082DCE0-6C0C-114C-8428-A613FCB49699}"/>
              </a:ext>
            </a:extLst>
          </p:cNvPr>
          <p:cNvCxnSpPr>
            <a:cxnSpLocks/>
          </p:cNvCxnSpPr>
          <p:nvPr/>
        </p:nvCxnSpPr>
        <p:spPr>
          <a:xfrm>
            <a:off x="981075" y="6219824"/>
            <a:ext cx="347663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59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F938C7C-7E91-864D-A0A5-A6ACF690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59488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257915C0-C75A-9749-BAFE-32FD7E78A3CE}"/>
              </a:ext>
            </a:extLst>
          </p:cNvPr>
          <p:cNvCxnSpPr>
            <a:cxnSpLocks/>
          </p:cNvCxnSpPr>
          <p:nvPr/>
        </p:nvCxnSpPr>
        <p:spPr>
          <a:xfrm>
            <a:off x="600076" y="295274"/>
            <a:ext cx="382904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5C48A1B5-CF21-A04B-860D-7E021189F593}"/>
              </a:ext>
            </a:extLst>
          </p:cNvPr>
          <p:cNvCxnSpPr>
            <a:cxnSpLocks/>
          </p:cNvCxnSpPr>
          <p:nvPr/>
        </p:nvCxnSpPr>
        <p:spPr>
          <a:xfrm>
            <a:off x="881064" y="4019549"/>
            <a:ext cx="270509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8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D83A637-4D85-4043-9ABB-83B76A40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15830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58480DA8-D3B2-3949-B7A7-CC44BF46D924}"/>
              </a:ext>
            </a:extLst>
          </p:cNvPr>
          <p:cNvCxnSpPr>
            <a:cxnSpLocks/>
          </p:cNvCxnSpPr>
          <p:nvPr/>
        </p:nvCxnSpPr>
        <p:spPr>
          <a:xfrm>
            <a:off x="728664" y="380999"/>
            <a:ext cx="382904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2C1FB815-81B9-AD4C-A4DD-1C58DFF9161B}"/>
              </a:ext>
            </a:extLst>
          </p:cNvPr>
          <p:cNvCxnSpPr>
            <a:cxnSpLocks/>
          </p:cNvCxnSpPr>
          <p:nvPr/>
        </p:nvCxnSpPr>
        <p:spPr>
          <a:xfrm>
            <a:off x="1128713" y="4295774"/>
            <a:ext cx="130016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B957874-3ACA-804F-8BA3-F0BFFEEA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14100" cy="66421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6349E14B-735C-FA48-8E3B-661D0D9D59CF}"/>
              </a:ext>
            </a:extLst>
          </p:cNvPr>
          <p:cNvCxnSpPr>
            <a:cxnSpLocks/>
          </p:cNvCxnSpPr>
          <p:nvPr/>
        </p:nvCxnSpPr>
        <p:spPr>
          <a:xfrm>
            <a:off x="1300164" y="438149"/>
            <a:ext cx="542924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BA33997D-FAE0-B24F-B014-E29338BB2ACD}"/>
              </a:ext>
            </a:extLst>
          </p:cNvPr>
          <p:cNvCxnSpPr>
            <a:cxnSpLocks/>
          </p:cNvCxnSpPr>
          <p:nvPr/>
        </p:nvCxnSpPr>
        <p:spPr>
          <a:xfrm>
            <a:off x="1157289" y="1681161"/>
            <a:ext cx="6643686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29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6ED7FA1-AFB2-AE47-AF6A-AFBB2808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86"/>
            <a:ext cx="12192000" cy="667982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C1D5FFF2-727A-744B-A57A-4CADB31A5DD0}"/>
              </a:ext>
            </a:extLst>
          </p:cNvPr>
          <p:cNvCxnSpPr>
            <a:cxnSpLocks/>
          </p:cNvCxnSpPr>
          <p:nvPr/>
        </p:nvCxnSpPr>
        <p:spPr>
          <a:xfrm>
            <a:off x="1214439" y="466724"/>
            <a:ext cx="6786561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90764161-5C65-9245-B09C-79AD3AF58961}"/>
              </a:ext>
            </a:extLst>
          </p:cNvPr>
          <p:cNvCxnSpPr>
            <a:cxnSpLocks/>
          </p:cNvCxnSpPr>
          <p:nvPr/>
        </p:nvCxnSpPr>
        <p:spPr>
          <a:xfrm>
            <a:off x="4452939" y="4533899"/>
            <a:ext cx="1643061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61F004B-96C0-4847-B0AE-DE86B88BB6D7}"/>
              </a:ext>
            </a:extLst>
          </p:cNvPr>
          <p:cNvCxnSpPr>
            <a:cxnSpLocks/>
          </p:cNvCxnSpPr>
          <p:nvPr/>
        </p:nvCxnSpPr>
        <p:spPr>
          <a:xfrm>
            <a:off x="7562852" y="5886449"/>
            <a:ext cx="272414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763CC6B2-0E13-4F48-A595-311B651DBDA2}"/>
              </a:ext>
            </a:extLst>
          </p:cNvPr>
          <p:cNvCxnSpPr>
            <a:cxnSpLocks/>
          </p:cNvCxnSpPr>
          <p:nvPr/>
        </p:nvCxnSpPr>
        <p:spPr>
          <a:xfrm>
            <a:off x="3743327" y="5867398"/>
            <a:ext cx="272414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90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8BA456A-6F40-CB4B-9AF3-F8AD359C9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64900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1CC4D6BD-F99F-0342-B961-0B51610ACFDE}"/>
              </a:ext>
            </a:extLst>
          </p:cNvPr>
          <p:cNvCxnSpPr>
            <a:cxnSpLocks/>
          </p:cNvCxnSpPr>
          <p:nvPr/>
        </p:nvCxnSpPr>
        <p:spPr>
          <a:xfrm>
            <a:off x="585789" y="295274"/>
            <a:ext cx="377189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0D892662-A60C-3A44-AC80-CC913F762245}"/>
              </a:ext>
            </a:extLst>
          </p:cNvPr>
          <p:cNvCxnSpPr>
            <a:cxnSpLocks/>
          </p:cNvCxnSpPr>
          <p:nvPr/>
        </p:nvCxnSpPr>
        <p:spPr>
          <a:xfrm>
            <a:off x="1852614" y="3890961"/>
            <a:ext cx="150494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F5CF0904-38D7-9841-900E-ADFADDE6325D}"/>
              </a:ext>
            </a:extLst>
          </p:cNvPr>
          <p:cNvCxnSpPr>
            <a:cxnSpLocks/>
          </p:cNvCxnSpPr>
          <p:nvPr/>
        </p:nvCxnSpPr>
        <p:spPr>
          <a:xfrm>
            <a:off x="6219826" y="4700586"/>
            <a:ext cx="2224087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18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5D86E48-9D4F-7B4F-B8FE-EEFE876F1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9532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70E694E8-DA30-F849-B03C-75796F635538}"/>
              </a:ext>
            </a:extLst>
          </p:cNvPr>
          <p:cNvCxnSpPr>
            <a:cxnSpLocks/>
          </p:cNvCxnSpPr>
          <p:nvPr/>
        </p:nvCxnSpPr>
        <p:spPr>
          <a:xfrm>
            <a:off x="1443039" y="423862"/>
            <a:ext cx="422909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C5ED15F8-00F7-674B-8499-717D384E89DA}"/>
              </a:ext>
            </a:extLst>
          </p:cNvPr>
          <p:cNvCxnSpPr>
            <a:cxnSpLocks/>
          </p:cNvCxnSpPr>
          <p:nvPr/>
        </p:nvCxnSpPr>
        <p:spPr>
          <a:xfrm>
            <a:off x="1328739" y="5653085"/>
            <a:ext cx="377189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8E72E4A6-A2EB-A24C-A96E-25776AEB7B9C}"/>
              </a:ext>
            </a:extLst>
          </p:cNvPr>
          <p:cNvCxnSpPr>
            <a:cxnSpLocks/>
          </p:cNvCxnSpPr>
          <p:nvPr/>
        </p:nvCxnSpPr>
        <p:spPr>
          <a:xfrm>
            <a:off x="4071938" y="3819524"/>
            <a:ext cx="187166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4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A3C674B7-99DC-484A-AE64-5F804C8D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Getters</a:t>
            </a:r>
            <a:r>
              <a:rPr lang="sk-SK" dirty="0"/>
              <a:t> and </a:t>
            </a:r>
            <a:r>
              <a:rPr lang="sk-SK" dirty="0" err="1"/>
              <a:t>setters</a:t>
            </a:r>
            <a:endParaRPr lang="sk-S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90191D2-4FDF-BD4A-8994-7BE791409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Naco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getre</a:t>
            </a:r>
            <a:r>
              <a:rPr lang="en-US" dirty="0" smtClean="0"/>
              <a:t> a </a:t>
            </a:r>
            <a:r>
              <a:rPr lang="en-US" dirty="0" err="1" smtClean="0"/>
              <a:t>setre</a:t>
            </a:r>
            <a:r>
              <a:rPr lang="en-US" dirty="0" smtClean="0"/>
              <a:t> ?</a:t>
            </a:r>
          </a:p>
          <a:p>
            <a:pPr lvl="1"/>
            <a:r>
              <a:rPr lang="en-US" dirty="0" err="1" smtClean="0"/>
              <a:t>otazka</a:t>
            </a:r>
            <a:r>
              <a:rPr lang="en-US" dirty="0" smtClean="0"/>
              <a:t> do plena …..</a:t>
            </a:r>
            <a:endParaRPr lang="en-US" dirty="0" smtClean="0"/>
          </a:p>
          <a:p>
            <a:r>
              <a:rPr lang="sk-SK" dirty="0" err="1" smtClean="0"/>
              <a:t>Kym</a:t>
            </a:r>
            <a:r>
              <a:rPr lang="sk-SK" dirty="0" smtClean="0"/>
              <a:t> </a:t>
            </a:r>
            <a:r>
              <a:rPr lang="sk-SK" dirty="0"/>
              <a:t>neboli, tak bolo </a:t>
            </a:r>
            <a:r>
              <a:rPr lang="sk-SK" dirty="0" err="1"/>
              <a:t>niekolko</a:t>
            </a:r>
            <a:r>
              <a:rPr lang="sk-SK" dirty="0"/>
              <a:t> </a:t>
            </a:r>
            <a:r>
              <a:rPr lang="sk-SK" dirty="0" err="1"/>
              <a:t>moznosti</a:t>
            </a:r>
            <a:r>
              <a:rPr lang="sk-SK" dirty="0"/>
              <a:t>:</a:t>
            </a:r>
          </a:p>
          <a:p>
            <a:pPr lvl="1"/>
            <a:r>
              <a:rPr lang="sk-SK" dirty="0" err="1"/>
              <a:t>Kodli</a:t>
            </a:r>
            <a:r>
              <a:rPr lang="sk-SK" dirty="0"/>
              <a:t> ste si </a:t>
            </a:r>
            <a:r>
              <a:rPr lang="sk-SK" dirty="0" err="1"/>
              <a:t>o.set</a:t>
            </a:r>
            <a:r>
              <a:rPr lang="sk-SK" dirty="0"/>
              <a:t>(</a:t>
            </a:r>
            <a:r>
              <a:rPr lang="sk-SK" dirty="0" err="1"/>
              <a:t>prop,value</a:t>
            </a:r>
            <a:r>
              <a:rPr lang="sk-SK" dirty="0"/>
              <a:t>), </a:t>
            </a:r>
            <a:r>
              <a:rPr lang="sk-SK" dirty="0" err="1"/>
              <a:t>o.get</a:t>
            </a:r>
            <a:r>
              <a:rPr lang="sk-SK" dirty="0"/>
              <a:t>(</a:t>
            </a:r>
            <a:r>
              <a:rPr lang="sk-SK" dirty="0" err="1"/>
              <a:t>prop</a:t>
            </a:r>
            <a:r>
              <a:rPr lang="sk-SK" dirty="0"/>
              <a:t>) (</a:t>
            </a:r>
            <a:r>
              <a:rPr lang="sk-SK" dirty="0" err="1"/>
              <a:t>dojo</a:t>
            </a:r>
            <a:r>
              <a:rPr lang="sk-SK" dirty="0"/>
              <a:t> </a:t>
            </a:r>
            <a:r>
              <a:rPr lang="sk-SK" dirty="0" err="1"/>
              <a:t>framework</a:t>
            </a:r>
            <a:r>
              <a:rPr lang="sk-SK" dirty="0"/>
              <a:t>)</a:t>
            </a:r>
          </a:p>
          <a:p>
            <a:pPr lvl="1"/>
            <a:r>
              <a:rPr lang="sk-SK" dirty="0" err="1"/>
              <a:t>Kodli</a:t>
            </a:r>
            <a:r>
              <a:rPr lang="sk-SK" dirty="0"/>
              <a:t> ste </a:t>
            </a:r>
            <a:r>
              <a:rPr lang="sk-SK" dirty="0" err="1"/>
              <a:t>metodu</a:t>
            </a:r>
            <a:r>
              <a:rPr lang="sk-SK" dirty="0"/>
              <a:t> </a:t>
            </a:r>
            <a:r>
              <a:rPr lang="sk-SK" dirty="0" err="1"/>
              <a:t>prop</a:t>
            </a:r>
            <a:r>
              <a:rPr lang="sk-SK" dirty="0"/>
              <a:t>(</a:t>
            </a:r>
            <a:r>
              <a:rPr lang="sk-SK" dirty="0" err="1"/>
              <a:t>value</a:t>
            </a:r>
            <a:r>
              <a:rPr lang="sk-SK" dirty="0"/>
              <a:t>) </a:t>
            </a:r>
            <a:r>
              <a:rPr lang="sk-SK" dirty="0" err="1"/>
              <a:t>ktora</a:t>
            </a:r>
            <a:r>
              <a:rPr lang="sk-SK" dirty="0"/>
              <a:t> to </a:t>
            </a:r>
            <a:r>
              <a:rPr lang="sk-SK" dirty="0" err="1"/>
              <a:t>setovala</a:t>
            </a:r>
            <a:r>
              <a:rPr lang="sk-SK" dirty="0"/>
              <a:t> </a:t>
            </a:r>
            <a:r>
              <a:rPr lang="sk-SK" dirty="0" err="1"/>
              <a:t>ked</a:t>
            </a:r>
            <a:r>
              <a:rPr lang="sk-SK" dirty="0"/>
              <a:t> ste je poslali parameter a </a:t>
            </a:r>
            <a:r>
              <a:rPr lang="sk-SK" dirty="0" err="1"/>
              <a:t>getovala</a:t>
            </a:r>
            <a:r>
              <a:rPr lang="sk-SK" dirty="0"/>
              <a:t> </a:t>
            </a:r>
            <a:r>
              <a:rPr lang="sk-SK" dirty="0" err="1"/>
              <a:t>ked</a:t>
            </a:r>
            <a:r>
              <a:rPr lang="sk-SK" dirty="0"/>
              <a:t> ste ju volali bez parametra (</a:t>
            </a:r>
            <a:r>
              <a:rPr lang="sk-SK" dirty="0" err="1"/>
              <a:t>ala</a:t>
            </a:r>
            <a:r>
              <a:rPr lang="sk-SK" dirty="0"/>
              <a:t> </a:t>
            </a:r>
            <a:r>
              <a:rPr lang="sk-SK" dirty="0" err="1"/>
              <a:t>jQuery</a:t>
            </a:r>
            <a:r>
              <a:rPr lang="sk-SK" dirty="0"/>
              <a:t>)</a:t>
            </a:r>
          </a:p>
          <a:p>
            <a:pPr lvl="1"/>
            <a:r>
              <a:rPr lang="sk-SK" dirty="0" err="1"/>
              <a:t>Kodli</a:t>
            </a:r>
            <a:r>
              <a:rPr lang="sk-SK" dirty="0"/>
              <a:t> ste </a:t>
            </a:r>
            <a:r>
              <a:rPr lang="sk-SK" dirty="0" err="1"/>
              <a:t>setProp</a:t>
            </a:r>
            <a:r>
              <a:rPr lang="sk-SK" dirty="0"/>
              <a:t>(</a:t>
            </a:r>
            <a:r>
              <a:rPr lang="sk-SK" dirty="0" err="1"/>
              <a:t>value</a:t>
            </a:r>
            <a:r>
              <a:rPr lang="sk-SK" dirty="0"/>
              <a:t>) a </a:t>
            </a:r>
            <a:r>
              <a:rPr lang="sk-SK" dirty="0" err="1"/>
              <a:t>getProp</a:t>
            </a:r>
            <a:r>
              <a:rPr lang="sk-SK" dirty="0"/>
              <a:t>()</a:t>
            </a:r>
          </a:p>
          <a:p>
            <a:pPr lvl="1"/>
            <a:r>
              <a:rPr lang="sk-SK" dirty="0" err="1"/>
              <a:t>Rozne</a:t>
            </a:r>
            <a:r>
              <a:rPr lang="sk-SK" dirty="0"/>
              <a:t> </a:t>
            </a:r>
            <a:r>
              <a:rPr lang="sk-SK" dirty="0" err="1"/>
              <a:t>proprietarne</a:t>
            </a:r>
            <a:r>
              <a:rPr lang="sk-SK" dirty="0"/>
              <a:t> </a:t>
            </a:r>
            <a:r>
              <a:rPr lang="sk-SK" dirty="0" err="1"/>
              <a:t>riesenia</a:t>
            </a:r>
            <a:r>
              <a:rPr lang="sk-SK" dirty="0"/>
              <a:t> v </a:t>
            </a:r>
            <a:r>
              <a:rPr lang="sk-SK" dirty="0" err="1"/>
              <a:t>Js</a:t>
            </a:r>
            <a:r>
              <a:rPr lang="sk-SK" dirty="0"/>
              <a:t> </a:t>
            </a:r>
            <a:r>
              <a:rPr lang="sk-SK" dirty="0" err="1"/>
              <a:t>enginoch</a:t>
            </a:r>
            <a:r>
              <a:rPr lang="sk-SK" dirty="0"/>
              <a:t> </a:t>
            </a:r>
            <a:r>
              <a:rPr lang="sk-SK" dirty="0" err="1"/>
              <a:t>browsrov</a:t>
            </a:r>
            <a:endParaRPr lang="sk-SK" dirty="0"/>
          </a:p>
          <a:p>
            <a:r>
              <a:rPr lang="sk-SK" dirty="0"/>
              <a:t>ES 5. 5.1 (</a:t>
            </a:r>
            <a:r>
              <a:rPr lang="sk-SK" i="1" dirty="0"/>
              <a:t>2009, 2011</a:t>
            </a:r>
            <a:r>
              <a:rPr lang="sk-SK" dirty="0"/>
              <a:t>)</a:t>
            </a:r>
          </a:p>
          <a:p>
            <a:pPr lvl="1"/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/>
              <a:t>get</a:t>
            </a:r>
            <a:r>
              <a:rPr lang="sk-SK" dirty="0"/>
              <a:t> syntax </a:t>
            </a:r>
            <a:r>
              <a:rPr lang="sk-SK" dirty="0" err="1"/>
              <a:t>binds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 </a:t>
            </a:r>
            <a:r>
              <a:rPr lang="sk-SK" dirty="0" err="1"/>
              <a:t>property</a:t>
            </a:r>
            <a:r>
              <a:rPr lang="sk-SK" dirty="0"/>
              <a:t> to a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called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property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b="1" dirty="0" err="1"/>
              <a:t>looked</a:t>
            </a:r>
            <a:r>
              <a:rPr lang="sk-SK" b="1" dirty="0"/>
              <a:t> </a:t>
            </a:r>
            <a:r>
              <a:rPr lang="sk-SK" b="1" dirty="0" err="1"/>
              <a:t>up</a:t>
            </a:r>
            <a:r>
              <a:rPr lang="sk-SK" dirty="0"/>
              <a:t>.</a:t>
            </a:r>
          </a:p>
          <a:p>
            <a:pPr lvl="1"/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/>
              <a:t>set</a:t>
            </a:r>
            <a:r>
              <a:rPr lang="sk-SK" dirty="0"/>
              <a:t> syntax </a:t>
            </a:r>
            <a:r>
              <a:rPr lang="sk-SK" dirty="0" err="1"/>
              <a:t>binds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 </a:t>
            </a:r>
            <a:r>
              <a:rPr lang="sk-SK" dirty="0" err="1"/>
              <a:t>property</a:t>
            </a:r>
            <a:r>
              <a:rPr lang="sk-SK" dirty="0"/>
              <a:t> to a </a:t>
            </a:r>
            <a:r>
              <a:rPr lang="sk-SK" dirty="0" err="1"/>
              <a:t>function</a:t>
            </a:r>
            <a:r>
              <a:rPr lang="sk-SK" dirty="0"/>
              <a:t> to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called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there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attempt</a:t>
            </a:r>
            <a:r>
              <a:rPr lang="sk-SK" dirty="0"/>
              <a:t> to set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property</a:t>
            </a:r>
            <a:r>
              <a:rPr lang="sk-SK" dirty="0"/>
              <a:t>.</a:t>
            </a:r>
          </a:p>
          <a:p>
            <a:pPr lvl="1"/>
            <a:r>
              <a:rPr lang="sk-SK" dirty="0"/>
              <a:t>Syntax </a:t>
            </a:r>
            <a:r>
              <a:rPr lang="sk-SK" dirty="0" err="1"/>
              <a:t>bud</a:t>
            </a:r>
            <a:r>
              <a:rPr lang="sk-SK" dirty="0"/>
              <a:t> v </a:t>
            </a:r>
            <a:r>
              <a:rPr lang="sk-SK" dirty="0" err="1"/>
              <a:t>object</a:t>
            </a:r>
            <a:r>
              <a:rPr lang="sk-SK" dirty="0"/>
              <a:t> </a:t>
            </a:r>
            <a:r>
              <a:rPr lang="sk-SK" dirty="0" err="1"/>
              <a:t>literal</a:t>
            </a:r>
            <a:r>
              <a:rPr lang="sk-SK" dirty="0"/>
              <a:t> alebo v </a:t>
            </a:r>
            <a:r>
              <a:rPr lang="sk-SK" dirty="0" err="1" smtClean="0"/>
              <a:t>Object.defineProperty</a:t>
            </a:r>
            <a:r>
              <a:rPr lang="sk-SK" dirty="0" smtClean="0"/>
              <a:t>/</a:t>
            </a:r>
            <a:r>
              <a:rPr lang="sk-SK" dirty="0" err="1" smtClean="0"/>
              <a:t>createObject</a:t>
            </a:r>
            <a:endParaRPr lang="en-US" dirty="0" smtClean="0"/>
          </a:p>
          <a:p>
            <a:pPr lvl="1"/>
            <a:r>
              <a:rPr lang="en-US" b="1" dirty="0" smtClean="0"/>
              <a:t>Syntax </a:t>
            </a:r>
            <a:r>
              <a:rPr lang="en-US" b="1" dirty="0" err="1" smtClean="0"/>
              <a:t>volania</a:t>
            </a:r>
            <a:r>
              <a:rPr lang="en-US" b="1" dirty="0" smtClean="0"/>
              <a:t> </a:t>
            </a:r>
            <a:r>
              <a:rPr lang="en-US" b="1" dirty="0" err="1" smtClean="0"/>
              <a:t>gettrov</a:t>
            </a:r>
            <a:r>
              <a:rPr lang="en-US" b="1" dirty="0" smtClean="0"/>
              <a:t> a </a:t>
            </a:r>
            <a:r>
              <a:rPr lang="en-US" b="1" dirty="0" err="1" smtClean="0"/>
              <a:t>setrov</a:t>
            </a:r>
            <a:r>
              <a:rPr lang="en-US" b="1" dirty="0" smtClean="0"/>
              <a:t> je </a:t>
            </a:r>
            <a:r>
              <a:rPr lang="en-US" b="1" dirty="0" err="1" smtClean="0"/>
              <a:t>vzdy</a:t>
            </a:r>
            <a:r>
              <a:rPr lang="en-US" b="1" dirty="0" smtClean="0"/>
              <a:t> </a:t>
            </a:r>
            <a:r>
              <a:rPr lang="en-US" b="1" dirty="0" err="1" smtClean="0"/>
              <a:t>ako</a:t>
            </a:r>
            <a:r>
              <a:rPr lang="en-US" b="1" dirty="0" smtClean="0"/>
              <a:t> properties </a:t>
            </a:r>
            <a:r>
              <a:rPr lang="en-US" dirty="0" smtClean="0"/>
              <a:t>(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volania</a:t>
            </a:r>
            <a:r>
              <a:rPr lang="en-US" dirty="0" smtClean="0"/>
              <a:t> </a:t>
            </a:r>
            <a:r>
              <a:rPr lang="en-US" dirty="0" err="1" smtClean="0"/>
              <a:t>metod</a:t>
            </a:r>
            <a:r>
              <a:rPr lang="en-US" dirty="0" smtClean="0"/>
              <a:t>)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4458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40BFB9-ED5A-E04B-8350-155F4592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753EBC6-95C4-BE45-A8E2-86AE65B8E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1046662-D48E-5640-97F4-7D94D23F1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0220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="" xmlns:a16="http://schemas.microsoft.com/office/drawing/2014/main" id="{630CA653-09D1-684D-B2C9-9C5018C22797}"/>
                  </a:ext>
                </a:extLst>
              </p14:cNvPr>
              <p14:cNvContentPartPr/>
              <p14:nvPr/>
            </p14:nvContentPartPr>
            <p14:xfrm>
              <a:off x="4896879" y="4608159"/>
              <a:ext cx="959400" cy="33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30CA653-09D1-684D-B2C9-9C5018C227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8239" y="4599159"/>
                <a:ext cx="9770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="" xmlns:a16="http://schemas.microsoft.com/office/drawing/2014/main" id="{C8553817-635E-0C46-A56A-260C7BEE7AC3}"/>
                  </a:ext>
                </a:extLst>
              </p14:cNvPr>
              <p14:cNvContentPartPr/>
              <p14:nvPr/>
            </p14:nvContentPartPr>
            <p14:xfrm>
              <a:off x="5711559" y="5325279"/>
              <a:ext cx="806040" cy="12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8553817-635E-0C46-A56A-260C7BEE7A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02919" y="5316639"/>
                <a:ext cx="8236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="" xmlns:a16="http://schemas.microsoft.com/office/drawing/2014/main" id="{35669163-9F03-0243-9871-036863DA8BAE}"/>
                  </a:ext>
                </a:extLst>
              </p14:cNvPr>
              <p14:cNvContentPartPr/>
              <p14:nvPr/>
            </p14:nvContentPartPr>
            <p14:xfrm>
              <a:off x="4967439" y="6567279"/>
              <a:ext cx="782280" cy="20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5669163-9F03-0243-9871-036863DA8B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58439" y="6558639"/>
                <a:ext cx="7999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="" xmlns:a16="http://schemas.microsoft.com/office/drawing/2014/main" id="{1C0BD131-DB65-D545-B184-3A969A80325B}"/>
                  </a:ext>
                </a:extLst>
              </p14:cNvPr>
              <p14:cNvContentPartPr/>
              <p14:nvPr/>
            </p14:nvContentPartPr>
            <p14:xfrm>
              <a:off x="5449839" y="2206959"/>
              <a:ext cx="1194120" cy="15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C0BD131-DB65-D545-B184-3A969A80325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40839" y="2198319"/>
                <a:ext cx="12117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="" xmlns:a16="http://schemas.microsoft.com/office/drawing/2014/main" id="{185229FF-44AD-CB4F-A4CA-4B46F374345B}"/>
                  </a:ext>
                </a:extLst>
              </p14:cNvPr>
              <p14:cNvContentPartPr/>
              <p14:nvPr/>
            </p14:nvContentPartPr>
            <p14:xfrm>
              <a:off x="6317799" y="2919039"/>
              <a:ext cx="1182960" cy="27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85229FF-44AD-CB4F-A4CA-4B46F374345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08799" y="2910399"/>
                <a:ext cx="120060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156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4A0976-7960-2640-A073-DC0B0183F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Getters</a:t>
            </a:r>
            <a:r>
              <a:rPr lang="sk-SK" dirty="0"/>
              <a:t> and </a:t>
            </a:r>
            <a:r>
              <a:rPr lang="sk-SK" dirty="0" err="1" smtClean="0"/>
              <a:t>setters</a:t>
            </a:r>
            <a:r>
              <a:rPr lang="en-US" dirty="0" smtClean="0"/>
              <a:t> (Samples)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8C8DD4-FD64-6641-9C11-6017C05B7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Reálne použitie: </a:t>
            </a:r>
          </a:p>
          <a:p>
            <a:pPr lvl="1"/>
            <a:r>
              <a:rPr lang="sk-SK" dirty="0" err="1"/>
              <a:t>určitie</a:t>
            </a:r>
            <a:r>
              <a:rPr lang="sk-SK" dirty="0"/>
              <a:t> nie sami o sebe použiteľné na „</a:t>
            </a:r>
            <a:r>
              <a:rPr lang="sk-SK" dirty="0" err="1"/>
              <a:t>private</a:t>
            </a:r>
            <a:r>
              <a:rPr lang="sk-SK" dirty="0"/>
              <a:t> </a:t>
            </a:r>
            <a:r>
              <a:rPr lang="sk-SK" dirty="0" err="1"/>
              <a:t>properties</a:t>
            </a:r>
            <a:r>
              <a:rPr lang="sk-SK" dirty="0"/>
              <a:t>“ </a:t>
            </a:r>
          </a:p>
          <a:p>
            <a:pPr lvl="1"/>
            <a:r>
              <a:rPr lang="sk-SK" dirty="0"/>
              <a:t>Validácie možných typov a hodnôt</a:t>
            </a:r>
          </a:p>
          <a:p>
            <a:pPr lvl="2"/>
            <a:r>
              <a:rPr lang="sk-SK" dirty="0">
                <a:hlinkClick r:id="rId2"/>
              </a:rPr>
              <a:t>https://github.com/nodejs/node/blob/6db45bf7def22eedfd95dac95713e850c366b169/lib/internal/http2/compat.js#L370</a:t>
            </a:r>
            <a:endParaRPr lang="sk-SK" dirty="0"/>
          </a:p>
          <a:p>
            <a:pPr lvl="1"/>
            <a:r>
              <a:rPr lang="sk-SK" dirty="0"/>
              <a:t>V kombinácii z Symbol, </a:t>
            </a:r>
            <a:r>
              <a:rPr lang="sk-SK" dirty="0" err="1"/>
              <a:t>defineProperty</a:t>
            </a:r>
            <a:r>
              <a:rPr lang="sk-SK" dirty="0"/>
              <a:t>, na simuláciu „</a:t>
            </a:r>
            <a:r>
              <a:rPr lang="sk-SK" b="1" dirty="0" err="1"/>
              <a:t>private</a:t>
            </a:r>
            <a:r>
              <a:rPr lang="sk-SK" b="1" dirty="0"/>
              <a:t> </a:t>
            </a:r>
            <a:r>
              <a:rPr lang="sk-SK" b="1" dirty="0" err="1"/>
              <a:t>properties</a:t>
            </a:r>
            <a:r>
              <a:rPr lang="sk-SK" dirty="0"/>
              <a:t>“ (</a:t>
            </a:r>
            <a:r>
              <a:rPr lang="sk-SK" dirty="0" err="1"/>
              <a:t>node.js</a:t>
            </a:r>
            <a:r>
              <a:rPr lang="sk-SK" dirty="0"/>
              <a:t>/</a:t>
            </a:r>
            <a:r>
              <a:rPr lang="sk-SK" dirty="0" err="1"/>
              <a:t>lib</a:t>
            </a:r>
            <a:r>
              <a:rPr lang="sk-SK" dirty="0"/>
              <a:t>/</a:t>
            </a:r>
            <a:r>
              <a:rPr lang="sk-SK" dirty="0" err="1"/>
              <a:t>error.js</a:t>
            </a:r>
            <a:r>
              <a:rPr lang="sk-SK" dirty="0"/>
              <a:t>) alebo </a:t>
            </a:r>
            <a:r>
              <a:rPr lang="sk-SK" b="1" dirty="0" err="1"/>
              <a:t>readonly</a:t>
            </a:r>
            <a:r>
              <a:rPr lang="sk-SK" b="1" dirty="0"/>
              <a:t> </a:t>
            </a:r>
            <a:r>
              <a:rPr lang="sk-SK" b="1" dirty="0" err="1"/>
              <a:t>properties</a:t>
            </a:r>
            <a:endParaRPr lang="sk-SK" b="1" dirty="0"/>
          </a:p>
          <a:p>
            <a:pPr lvl="2"/>
            <a:r>
              <a:rPr lang="sk-SK" dirty="0">
                <a:hlinkClick r:id="rId3"/>
              </a:rPr>
              <a:t>https://github.com/nodejs/node/blob/f607e169612ff60a00f456f3c698a6b41792a8f5/lib/internal/errors.js#L113</a:t>
            </a:r>
            <a:endParaRPr lang="sk-SK" b="1" dirty="0"/>
          </a:p>
          <a:p>
            <a:pPr lvl="1"/>
            <a:r>
              <a:rPr lang="sk-SK" dirty="0"/>
              <a:t>A </a:t>
            </a:r>
            <a:r>
              <a:rPr lang="sk-SK" dirty="0" err="1"/>
              <a:t>getter</a:t>
            </a:r>
            <a:r>
              <a:rPr lang="sk-SK" dirty="0"/>
              <a:t> </a:t>
            </a:r>
            <a:r>
              <a:rPr lang="sk-SK" dirty="0" err="1"/>
              <a:t>defers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cost</a:t>
            </a:r>
            <a:r>
              <a:rPr lang="sk-SK" dirty="0"/>
              <a:t> of </a:t>
            </a:r>
            <a:r>
              <a:rPr lang="sk-SK" dirty="0" err="1"/>
              <a:t>calculating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 </a:t>
            </a:r>
            <a:r>
              <a:rPr lang="sk-SK" dirty="0" err="1"/>
              <a:t>until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needed</a:t>
            </a:r>
            <a:r>
              <a:rPr lang="sk-SK" dirty="0"/>
              <a:t>, </a:t>
            </a:r>
          </a:p>
          <a:p>
            <a:pPr lvl="1"/>
            <a:r>
              <a:rPr lang="sk-SK" dirty="0" err="1"/>
              <a:t>Smart</a:t>
            </a:r>
            <a:r>
              <a:rPr lang="sk-SK" dirty="0"/>
              <a:t> / </a:t>
            </a:r>
            <a:r>
              <a:rPr lang="sk-SK" dirty="0" err="1"/>
              <a:t>self-overwriting</a:t>
            </a:r>
            <a:r>
              <a:rPr lang="sk-SK" dirty="0"/>
              <a:t> / lazy </a:t>
            </a:r>
            <a:r>
              <a:rPr lang="sk-SK" dirty="0" err="1"/>
              <a:t>getters</a:t>
            </a:r>
            <a:endParaRPr lang="sk-SK" dirty="0"/>
          </a:p>
          <a:p>
            <a:pPr lvl="2"/>
            <a:r>
              <a:rPr lang="sk-SK" dirty="0"/>
              <a:t>Lazy </a:t>
            </a:r>
            <a:r>
              <a:rPr lang="sk-SK" dirty="0" err="1"/>
              <a:t>loading</a:t>
            </a:r>
            <a:r>
              <a:rPr lang="sk-SK" dirty="0"/>
              <a:t> module </a:t>
            </a:r>
            <a:r>
              <a:rPr lang="sk-SK" dirty="0" err="1"/>
              <a:t>dependencies</a:t>
            </a:r>
            <a:r>
              <a:rPr lang="sk-SK" dirty="0"/>
              <a:t> </a:t>
            </a:r>
            <a:r>
              <a:rPr lang="sk-SK" dirty="0">
                <a:hlinkClick r:id="rId4"/>
              </a:rPr>
              <a:t>https://github.com/nodejs/node/blob/f607e169612ff60a00f456f3c698a6b41792a8f5/lib/fs.js#L1843</a:t>
            </a:r>
            <a:endParaRPr lang="sk-SK" dirty="0"/>
          </a:p>
          <a:p>
            <a:pPr lvl="1"/>
            <a:r>
              <a:rPr lang="sk-SK" dirty="0"/>
              <a:t>.....</a:t>
            </a:r>
          </a:p>
          <a:p>
            <a:pPr lvl="1"/>
            <a:r>
              <a:rPr lang="sk-SK" dirty="0"/>
              <a:t>TODO: </a:t>
            </a:r>
            <a:r>
              <a:rPr lang="en-US" dirty="0" err="1" smtClean="0"/>
              <a:t>poh</a:t>
            </a:r>
            <a:r>
              <a:rPr lang="sk-SK" dirty="0" err="1" smtClean="0"/>
              <a:t>ľadajte</a:t>
            </a:r>
            <a:r>
              <a:rPr lang="sk-SK" dirty="0" smtClean="0"/>
              <a:t> si použitie </a:t>
            </a:r>
            <a:r>
              <a:rPr lang="sk-SK" dirty="0" err="1" smtClean="0"/>
              <a:t>getrov</a:t>
            </a:r>
            <a:r>
              <a:rPr lang="sk-SK" dirty="0" smtClean="0"/>
              <a:t> a setrov v projektoch čo ste analyzovali na cviku1</a:t>
            </a:r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971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JavaScript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JavaScript® (often shortened to JS) is </a:t>
            </a:r>
          </a:p>
          <a:p>
            <a:pPr lvl="1"/>
            <a:r>
              <a:rPr lang="en-US" dirty="0"/>
              <a:t>a lightweight, </a:t>
            </a:r>
          </a:p>
          <a:p>
            <a:pPr lvl="1"/>
            <a:r>
              <a:rPr lang="en-US" dirty="0"/>
              <a:t>interpreted, </a:t>
            </a:r>
            <a:r>
              <a:rPr lang="en-US" i="1" dirty="0"/>
              <a:t>(??? no !, it is actually compiled) </a:t>
            </a:r>
          </a:p>
          <a:p>
            <a:pPr lvl="1"/>
            <a:r>
              <a:rPr lang="en-US" b="1" dirty="0"/>
              <a:t>object-oriented language </a:t>
            </a:r>
          </a:p>
          <a:p>
            <a:pPr lvl="1"/>
            <a:r>
              <a:rPr lang="en-US" dirty="0"/>
              <a:t>with first-class functions, </a:t>
            </a:r>
          </a:p>
          <a:p>
            <a:pPr lvl="1"/>
            <a:r>
              <a:rPr lang="en-US" dirty="0"/>
              <a:t>and is best known </a:t>
            </a:r>
          </a:p>
          <a:p>
            <a:pPr lvl="2"/>
            <a:r>
              <a:rPr lang="en-US" dirty="0"/>
              <a:t>as the scripting language for Web pages, </a:t>
            </a:r>
          </a:p>
          <a:p>
            <a:pPr lvl="2"/>
            <a:r>
              <a:rPr lang="en-US" dirty="0"/>
              <a:t>but it's used in many non-browser environments as well</a:t>
            </a:r>
          </a:p>
          <a:p>
            <a:pPr lvl="1"/>
            <a:r>
              <a:rPr lang="en-US" b="1" dirty="0"/>
              <a:t>It is a prototype-based, </a:t>
            </a:r>
          </a:p>
          <a:p>
            <a:pPr lvl="1"/>
            <a:r>
              <a:rPr lang="en-US" dirty="0"/>
              <a:t>multi-paradigm scripting language </a:t>
            </a:r>
          </a:p>
          <a:p>
            <a:pPr lvl="1"/>
            <a:r>
              <a:rPr lang="en-US" dirty="0"/>
              <a:t>that is dynamic, </a:t>
            </a:r>
          </a:p>
          <a:p>
            <a:pPr lvl="1"/>
            <a:r>
              <a:rPr lang="en-US" dirty="0"/>
              <a:t>and supports </a:t>
            </a:r>
          </a:p>
          <a:p>
            <a:pPr lvl="2"/>
            <a:r>
              <a:rPr lang="en-US" b="1" dirty="0"/>
              <a:t>object-oriented, </a:t>
            </a:r>
          </a:p>
          <a:p>
            <a:pPr lvl="2"/>
            <a:r>
              <a:rPr lang="en-US" dirty="0"/>
              <a:t>imperative, </a:t>
            </a:r>
          </a:p>
          <a:p>
            <a:pPr lvl="2"/>
            <a:r>
              <a:rPr lang="en-US" dirty="0"/>
              <a:t>and functional programming styles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6311900"/>
            <a:ext cx="821671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developer.mozilla.org</a:t>
            </a:r>
            <a:r>
              <a:rPr lang="en-US" sz="800"/>
              <a:t>/en-US/docs/Web/JavaScript/</a:t>
            </a:r>
            <a:r>
              <a:rPr lang="en-US" sz="800" err="1"/>
              <a:t>About_JavaScript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68562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CD05C9-6F5F-BC46-A12E-63EE21C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getters - l</a:t>
            </a:r>
            <a:r>
              <a:rPr lang="sk-SK" dirty="0" err="1" smtClean="0"/>
              <a:t>azy</a:t>
            </a:r>
            <a:r>
              <a:rPr lang="sk-SK" dirty="0" smtClean="0"/>
              <a:t> </a:t>
            </a:r>
            <a:r>
              <a:rPr lang="sk-SK" dirty="0" err="1" smtClean="0"/>
              <a:t>loaded</a:t>
            </a:r>
            <a:r>
              <a:rPr lang="sk-SK" dirty="0" smtClean="0"/>
              <a:t> </a:t>
            </a:r>
            <a:r>
              <a:rPr lang="sk-SK" dirty="0" err="1" smtClean="0"/>
              <a:t>modules</a:t>
            </a:r>
            <a:r>
              <a:rPr lang="en-US" dirty="0" smtClean="0"/>
              <a:t> (Samples)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3C012FA-B9BF-4B4B-8FF0-68155F9B9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1600201"/>
            <a:ext cx="3331029" cy="4525963"/>
          </a:xfrm>
        </p:spPr>
        <p:txBody>
          <a:bodyPr/>
          <a:lstStyle/>
          <a:p>
            <a:r>
              <a:rPr lang="sk-SK" dirty="0" err="1"/>
              <a:t>Pattern</a:t>
            </a:r>
            <a:r>
              <a:rPr lang="sk-SK" dirty="0"/>
              <a:t> or </a:t>
            </a:r>
            <a:r>
              <a:rPr lang="sk-SK" dirty="0" err="1"/>
              <a:t>antipattern</a:t>
            </a:r>
            <a:r>
              <a:rPr lang="sk-SK" dirty="0"/>
              <a:t> ? ESM </a:t>
            </a:r>
            <a:r>
              <a:rPr lang="sk-SK" dirty="0" err="1"/>
              <a:t>vs</a:t>
            </a:r>
            <a:r>
              <a:rPr lang="sk-SK" dirty="0"/>
              <a:t>. CJS</a:t>
            </a:r>
          </a:p>
          <a:p>
            <a:r>
              <a:rPr lang="sk-SK" dirty="0" err="1"/>
              <a:t>See</a:t>
            </a:r>
            <a:r>
              <a:rPr lang="sk-SK" dirty="0"/>
              <a:t> </a:t>
            </a:r>
            <a:r>
              <a:rPr lang="sk-SK" dirty="0" err="1"/>
              <a:t>lib</a:t>
            </a:r>
            <a:r>
              <a:rPr lang="sk-SK" dirty="0"/>
              <a:t>/</a:t>
            </a:r>
            <a:r>
              <a:rPr lang="sk-SK" dirty="0" err="1"/>
              <a:t>fs.js</a:t>
            </a:r>
            <a:r>
              <a:rPr lang="sk-SK" dirty="0"/>
              <a:t> in </a:t>
            </a:r>
            <a:r>
              <a:rPr lang="sk-SK" dirty="0" err="1"/>
              <a:t>node</a:t>
            </a:r>
            <a:r>
              <a:rPr lang="sk-SK" dirty="0"/>
              <a:t> 11 </a:t>
            </a:r>
            <a:r>
              <a:rPr lang="sk-SK" dirty="0" err="1"/>
              <a:t>for</a:t>
            </a:r>
            <a:r>
              <a:rPr lang="sk-SK" dirty="0"/>
              <a:t> lazy </a:t>
            </a:r>
            <a:r>
              <a:rPr lang="sk-SK" dirty="0" err="1"/>
              <a:t>loaded</a:t>
            </a:r>
            <a:r>
              <a:rPr lang="sk-SK" dirty="0"/>
              <a:t> </a:t>
            </a:r>
            <a:r>
              <a:rPr lang="sk-SK" dirty="0" err="1"/>
              <a:t>modules</a:t>
            </a:r>
            <a:endParaRPr lang="sk-SK" dirty="0"/>
          </a:p>
          <a:p>
            <a:endParaRPr lang="sk-SK" dirty="0"/>
          </a:p>
          <a:p>
            <a:r>
              <a:rPr lang="sk-SK" dirty="0"/>
              <a:t>TODO: .....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D9804F0-0883-BE41-ACCE-4AE35787E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29" y="1600200"/>
            <a:ext cx="5042322" cy="28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1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err="1" smtClean="0"/>
              <a:t>self-overwriting</a:t>
            </a:r>
            <a:r>
              <a:rPr lang="sk-SK" dirty="0" smtClean="0"/>
              <a:t> </a:t>
            </a:r>
            <a:r>
              <a:rPr lang="sk-SK" dirty="0"/>
              <a:t>/ lazy </a:t>
            </a:r>
            <a:r>
              <a:rPr lang="sk-SK" dirty="0" err="1" smtClean="0"/>
              <a:t>getters</a:t>
            </a:r>
            <a:r>
              <a:rPr lang="en-US" dirty="0" smtClean="0"/>
              <a:t> (Samples)</a:t>
            </a:r>
            <a:r>
              <a:rPr lang="sk-SK" dirty="0" smtClean="0"/>
              <a:t> </a:t>
            </a:r>
            <a:endParaRPr lang="sk-S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5101"/>
            <a:ext cx="5303589" cy="3860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1" y="1435101"/>
            <a:ext cx="5129192" cy="47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0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47A743-D7B8-C94B-A5E3-30A599DD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Druhy</a:t>
            </a:r>
            <a:r>
              <a:rPr lang="en-US" dirty="0"/>
              <a:t> properties:</a:t>
            </a:r>
            <a:br>
              <a:rPr lang="en-US" dirty="0"/>
            </a:br>
            <a:r>
              <a:rPr lang="en-US" dirty="0"/>
              <a:t>writable, enumerable, configurable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53A08D0-E55C-EA41-B557-C050A9A8D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by default </a:t>
            </a:r>
            <a:r>
              <a:rPr lang="sk-SK" dirty="0" err="1"/>
              <a:t>all</a:t>
            </a:r>
            <a:r>
              <a:rPr lang="sk-SK" dirty="0"/>
              <a:t> </a:t>
            </a:r>
            <a:r>
              <a:rPr lang="sk-SK" dirty="0" err="1"/>
              <a:t>properties</a:t>
            </a:r>
            <a:r>
              <a:rPr lang="sk-SK" dirty="0"/>
              <a:t> </a:t>
            </a:r>
            <a:r>
              <a:rPr lang="sk-SK" dirty="0" err="1"/>
              <a:t>defined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i="1" dirty="0" err="1"/>
              <a:t>traditional</a:t>
            </a:r>
            <a:r>
              <a:rPr lang="sk-SK" i="1" dirty="0"/>
              <a:t> syntax </a:t>
            </a:r>
            <a:r>
              <a:rPr lang="sk-SK" dirty="0"/>
              <a:t>are </a:t>
            </a:r>
            <a:r>
              <a:rPr lang="sk-SK" dirty="0" err="1"/>
              <a:t>writable</a:t>
            </a:r>
            <a:r>
              <a:rPr lang="sk-SK" dirty="0"/>
              <a:t>, </a:t>
            </a:r>
            <a:r>
              <a:rPr lang="sk-SK" dirty="0" err="1"/>
              <a:t>enumerable</a:t>
            </a:r>
            <a:r>
              <a:rPr lang="sk-SK" dirty="0"/>
              <a:t>, </a:t>
            </a:r>
            <a:r>
              <a:rPr lang="sk-SK" dirty="0" err="1"/>
              <a:t>configurable</a:t>
            </a:r>
            <a:endParaRPr lang="sk-SK" dirty="0"/>
          </a:p>
          <a:p>
            <a:r>
              <a:rPr lang="sk-SK" b="1" dirty="0" err="1"/>
              <a:t>Object.defineProperty</a:t>
            </a:r>
            <a:r>
              <a:rPr lang="sk-SK" b="1" dirty="0"/>
              <a:t>, </a:t>
            </a:r>
            <a:r>
              <a:rPr lang="sk-SK" b="1" dirty="0" err="1"/>
              <a:t>Object.create</a:t>
            </a:r>
            <a:r>
              <a:rPr lang="sk-SK" dirty="0"/>
              <a:t> </a:t>
            </a:r>
            <a:r>
              <a:rPr lang="sk-SK" dirty="0" err="1"/>
              <a:t>methods</a:t>
            </a:r>
            <a:r>
              <a:rPr lang="sk-SK" dirty="0"/>
              <a:t> - </a:t>
            </a:r>
            <a:r>
              <a:rPr lang="sk-SK" dirty="0" err="1"/>
              <a:t>allows</a:t>
            </a:r>
            <a:r>
              <a:rPr lang="sk-SK" dirty="0"/>
              <a:t> a </a:t>
            </a:r>
            <a:r>
              <a:rPr lang="sk-SK" dirty="0" err="1"/>
              <a:t>precise</a:t>
            </a:r>
            <a:r>
              <a:rPr lang="sk-SK" dirty="0"/>
              <a:t> </a:t>
            </a:r>
            <a:r>
              <a:rPr lang="sk-SK" dirty="0" err="1"/>
              <a:t>addition</a:t>
            </a:r>
            <a:r>
              <a:rPr lang="sk-SK" dirty="0"/>
              <a:t> to or </a:t>
            </a:r>
            <a:r>
              <a:rPr lang="sk-SK" dirty="0" err="1"/>
              <a:t>modification</a:t>
            </a:r>
            <a:r>
              <a:rPr lang="sk-SK" dirty="0"/>
              <a:t> of a </a:t>
            </a:r>
            <a:r>
              <a:rPr lang="sk-SK" dirty="0" err="1"/>
              <a:t>property</a:t>
            </a:r>
            <a:r>
              <a:rPr lang="sk-SK" dirty="0"/>
              <a:t> on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 : môžete vytvárať objekty ktoré </a:t>
            </a:r>
          </a:p>
          <a:p>
            <a:pPr lvl="1"/>
            <a:r>
              <a:rPr lang="sk-SK" dirty="0"/>
              <a:t>majú </a:t>
            </a:r>
            <a:r>
              <a:rPr lang="sk-SK" b="1" dirty="0" err="1"/>
              <a:t>readonly</a:t>
            </a:r>
            <a:r>
              <a:rPr lang="sk-SK" dirty="0"/>
              <a:t> </a:t>
            </a:r>
            <a:r>
              <a:rPr lang="sk-SK" dirty="0" err="1"/>
              <a:t>properties</a:t>
            </a:r>
            <a:r>
              <a:rPr lang="sk-SK" dirty="0"/>
              <a:t> </a:t>
            </a:r>
          </a:p>
          <a:p>
            <a:pPr lvl="1"/>
            <a:r>
              <a:rPr lang="sk-SK" dirty="0"/>
              <a:t>majú </a:t>
            </a:r>
            <a:r>
              <a:rPr lang="sk-SK" b="1" i="1" dirty="0" err="1"/>
              <a:t>hiden</a:t>
            </a:r>
            <a:r>
              <a:rPr lang="sk-SK" b="1" dirty="0"/>
              <a:t> (</a:t>
            </a:r>
            <a:r>
              <a:rPr lang="sk-SK" b="1" dirty="0" err="1"/>
              <a:t>non</a:t>
            </a:r>
            <a:r>
              <a:rPr lang="sk-SK" b="1" dirty="0"/>
              <a:t> </a:t>
            </a:r>
            <a:r>
              <a:rPr lang="sk-SK" b="1" dirty="0" err="1"/>
              <a:t>enumerable</a:t>
            </a:r>
            <a:r>
              <a:rPr lang="sk-SK" b="1" dirty="0"/>
              <a:t>) </a:t>
            </a:r>
            <a:r>
              <a:rPr lang="sk-SK" b="1" dirty="0" err="1"/>
              <a:t>properties</a:t>
            </a:r>
            <a:r>
              <a:rPr lang="sk-SK" dirty="0"/>
              <a:t>, ktoré sa neobjavia pri enumerácii pomocou </a:t>
            </a:r>
            <a:r>
              <a:rPr lang="sk-SK" b="1" dirty="0" err="1"/>
              <a:t>for</a:t>
            </a:r>
            <a:r>
              <a:rPr lang="sk-SK" b="1" dirty="0"/>
              <a:t> in, alebo </a:t>
            </a:r>
            <a:r>
              <a:rPr lang="sk-SK" b="1" dirty="0" err="1"/>
              <a:t>Object.keys</a:t>
            </a:r>
            <a:r>
              <a:rPr lang="sk-SK" b="1" dirty="0"/>
              <a:t>()</a:t>
            </a:r>
          </a:p>
          <a:p>
            <a:pPr lvl="1"/>
            <a:r>
              <a:rPr lang="sk-SK" dirty="0"/>
              <a:t>a nedajú sa </a:t>
            </a:r>
            <a:r>
              <a:rPr lang="sk-SK" b="1" dirty="0"/>
              <a:t>zmazať</a:t>
            </a:r>
            <a:r>
              <a:rPr lang="sk-SK" dirty="0"/>
              <a:t> (ani zmeniť ich správanie, </a:t>
            </a:r>
            <a:r>
              <a:rPr lang="sk-SK" dirty="0" err="1"/>
              <a:t>configurable</a:t>
            </a:r>
            <a:r>
              <a:rPr lang="sk-SK" dirty="0"/>
              <a:t>)</a:t>
            </a:r>
          </a:p>
          <a:p>
            <a:r>
              <a:rPr lang="sk-SK" dirty="0"/>
              <a:t>Bezpečnejšie API, </a:t>
            </a:r>
            <a:r>
              <a:rPr lang="sk-SK" dirty="0" err="1"/>
              <a:t>immutable</a:t>
            </a:r>
            <a:r>
              <a:rPr lang="sk-SK" dirty="0"/>
              <a:t>, ....</a:t>
            </a:r>
          </a:p>
          <a:p>
            <a:pPr lvl="1"/>
            <a:endParaRPr lang="sk-SK" b="1" dirty="0"/>
          </a:p>
          <a:p>
            <a:endParaRPr lang="sk-SK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8F7A07E-15AF-EA46-A276-2016CDBF468E}"/>
              </a:ext>
            </a:extLst>
          </p:cNvPr>
          <p:cNvSpPr/>
          <p:nvPr/>
        </p:nvSpPr>
        <p:spPr>
          <a:xfrm>
            <a:off x="838200" y="6311900"/>
            <a:ext cx="6096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800" dirty="0">
                <a:hlinkClick r:id="rId2"/>
              </a:rPr>
              <a:t>https://developer.mozilla.org/en-US/docs/Web/JavaScript/Reference/Global_Objects/Object/defineProperty</a:t>
            </a:r>
            <a:r>
              <a:rPr lang="sk-SK" sz="800" dirty="0"/>
              <a:t>,</a:t>
            </a:r>
          </a:p>
          <a:p>
            <a:r>
              <a:rPr lang="sk-SK" sz="800" dirty="0">
                <a:hlinkClick r:id="rId3"/>
              </a:rPr>
              <a:t>https://developer.mozilla.org/en-US/docs/Web/JavaScript/Enumerability_and_ownership_of_properties</a:t>
            </a:r>
            <a:endParaRPr lang="sk-SK" sz="800" dirty="0"/>
          </a:p>
        </p:txBody>
      </p:sp>
    </p:spTree>
    <p:extLst>
      <p:ext uri="{BB962C8B-B14F-4D97-AF65-F5344CB8AC3E}">
        <p14:creationId xmlns:p14="http://schemas.microsoft.com/office/powerpoint/2010/main" val="79011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3A2F21-7FE9-F14B-B9AE-D386860A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3575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writable, enumerable, configurable</a:t>
            </a:r>
            <a:br>
              <a:rPr lang="en-US" dirty="0"/>
            </a:br>
            <a:r>
              <a:rPr lang="en-US" b="1" dirty="0" err="1"/>
              <a:t>Object.defineProperty</a:t>
            </a:r>
            <a:endParaRPr lang="sk-S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851C82-E5B2-2644-8A6F-67BB61703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7139"/>
            <a:ext cx="5160289" cy="4351338"/>
          </a:xfrm>
        </p:spPr>
        <p:txBody>
          <a:bodyPr>
            <a:normAutofit fontScale="92500" lnSpcReduction="10000"/>
          </a:bodyPr>
          <a:lstStyle/>
          <a:p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method</a:t>
            </a:r>
            <a:r>
              <a:rPr lang="sk-SK" dirty="0"/>
              <a:t> </a:t>
            </a:r>
            <a:r>
              <a:rPr lang="sk-SK" dirty="0" err="1"/>
              <a:t>allows</a:t>
            </a:r>
            <a:r>
              <a:rPr lang="sk-SK" dirty="0"/>
              <a:t> a </a:t>
            </a:r>
            <a:r>
              <a:rPr lang="sk-SK" dirty="0" err="1"/>
              <a:t>precise</a:t>
            </a:r>
            <a:r>
              <a:rPr lang="sk-SK" dirty="0"/>
              <a:t> </a:t>
            </a:r>
            <a:r>
              <a:rPr lang="sk-SK" dirty="0" err="1"/>
              <a:t>addition</a:t>
            </a:r>
            <a:r>
              <a:rPr lang="sk-SK" dirty="0"/>
              <a:t> to or </a:t>
            </a:r>
            <a:r>
              <a:rPr lang="sk-SK" dirty="0" err="1"/>
              <a:t>modification</a:t>
            </a:r>
            <a:r>
              <a:rPr lang="sk-SK" dirty="0"/>
              <a:t> of a </a:t>
            </a:r>
            <a:r>
              <a:rPr lang="sk-SK" dirty="0" err="1"/>
              <a:t>property</a:t>
            </a:r>
            <a:r>
              <a:rPr lang="sk-SK" dirty="0"/>
              <a:t> on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. </a:t>
            </a:r>
            <a:r>
              <a:rPr lang="sk-SK" dirty="0" err="1"/>
              <a:t>Normal</a:t>
            </a:r>
            <a:r>
              <a:rPr lang="sk-SK" dirty="0"/>
              <a:t> </a:t>
            </a:r>
            <a:r>
              <a:rPr lang="sk-SK" dirty="0" err="1"/>
              <a:t>property</a:t>
            </a:r>
            <a:r>
              <a:rPr lang="sk-SK" dirty="0"/>
              <a:t> </a:t>
            </a:r>
            <a:r>
              <a:rPr lang="sk-SK" dirty="0" err="1"/>
              <a:t>addition</a:t>
            </a:r>
            <a:r>
              <a:rPr lang="sk-SK" dirty="0"/>
              <a:t> </a:t>
            </a:r>
            <a:r>
              <a:rPr lang="sk-SK" dirty="0" err="1"/>
              <a:t>through</a:t>
            </a:r>
            <a:r>
              <a:rPr lang="sk-SK" dirty="0"/>
              <a:t> </a:t>
            </a:r>
            <a:r>
              <a:rPr lang="sk-SK" dirty="0" err="1"/>
              <a:t>assignment</a:t>
            </a:r>
            <a:r>
              <a:rPr lang="sk-SK" dirty="0"/>
              <a:t> </a:t>
            </a:r>
            <a:r>
              <a:rPr lang="sk-SK" dirty="0" err="1"/>
              <a:t>creates</a:t>
            </a:r>
            <a:r>
              <a:rPr lang="sk-SK" dirty="0"/>
              <a:t> </a:t>
            </a:r>
            <a:r>
              <a:rPr lang="sk-SK" dirty="0" err="1"/>
              <a:t>properties</a:t>
            </a:r>
            <a:r>
              <a:rPr lang="sk-SK" dirty="0"/>
              <a:t> </a:t>
            </a:r>
            <a:r>
              <a:rPr lang="sk-SK" dirty="0" err="1"/>
              <a:t>which</a:t>
            </a:r>
            <a:r>
              <a:rPr lang="sk-SK" dirty="0"/>
              <a:t> show </a:t>
            </a:r>
            <a:r>
              <a:rPr lang="sk-SK" dirty="0" err="1"/>
              <a:t>up</a:t>
            </a:r>
            <a:r>
              <a:rPr lang="sk-SK" dirty="0"/>
              <a:t> </a:t>
            </a:r>
            <a:r>
              <a:rPr lang="sk-SK" dirty="0" err="1"/>
              <a:t>during</a:t>
            </a:r>
            <a:r>
              <a:rPr lang="sk-SK" dirty="0"/>
              <a:t> </a:t>
            </a:r>
            <a:r>
              <a:rPr lang="sk-SK" dirty="0" err="1"/>
              <a:t>property</a:t>
            </a:r>
            <a:r>
              <a:rPr lang="sk-SK" dirty="0"/>
              <a:t> </a:t>
            </a:r>
            <a:r>
              <a:rPr lang="sk-SK" dirty="0" err="1"/>
              <a:t>enumeration</a:t>
            </a:r>
            <a:r>
              <a:rPr lang="sk-SK" dirty="0"/>
              <a:t> (</a:t>
            </a:r>
            <a:r>
              <a:rPr lang="sk-SK" dirty="0">
                <a:hlinkClick r:id="rId2" tooltip="The for...in statement iterates over all non-Symbol, enumerable properties of an object."/>
              </a:rPr>
              <a:t>for...in</a:t>
            </a:r>
            <a:r>
              <a:rPr lang="sk-SK" dirty="0"/>
              <a:t> </a:t>
            </a:r>
            <a:r>
              <a:rPr lang="sk-SK" dirty="0" err="1"/>
              <a:t>loop</a:t>
            </a:r>
            <a:r>
              <a:rPr lang="sk-SK" dirty="0"/>
              <a:t> or </a:t>
            </a:r>
            <a:r>
              <a:rPr lang="sk-SK" dirty="0">
                <a:hlinkClick r:id="rId3" tooltip="The Object.keys() method returns an array of a given object's own enumerable property names, in the same order as we get with a normal loop."/>
              </a:rPr>
              <a:t>Object.keys</a:t>
            </a:r>
            <a:r>
              <a:rPr lang="sk-SK" dirty="0"/>
              <a:t> </a:t>
            </a:r>
            <a:r>
              <a:rPr lang="sk-SK" dirty="0" err="1"/>
              <a:t>method</a:t>
            </a:r>
            <a:r>
              <a:rPr lang="sk-SK" dirty="0"/>
              <a:t>), </a:t>
            </a:r>
            <a:r>
              <a:rPr lang="sk-SK" dirty="0" err="1"/>
              <a:t>whose</a:t>
            </a:r>
            <a:r>
              <a:rPr lang="sk-SK" dirty="0"/>
              <a:t> </a:t>
            </a:r>
            <a:r>
              <a:rPr lang="sk-SK" dirty="0" err="1"/>
              <a:t>values</a:t>
            </a:r>
            <a:r>
              <a:rPr lang="sk-SK" dirty="0"/>
              <a:t> </a:t>
            </a:r>
            <a:r>
              <a:rPr lang="sk-SK" dirty="0" err="1"/>
              <a:t>may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changed</a:t>
            </a:r>
            <a:r>
              <a:rPr lang="sk-SK" dirty="0"/>
              <a:t>, and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may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 </a:t>
            </a:r>
            <a:r>
              <a:rPr lang="sk-SK" dirty="0">
                <a:hlinkClick r:id="rId4" tooltip="The JavaScript delete operator removes a property from an object; if no more references to the same property are held, it is eventually released automatically."/>
              </a:rPr>
              <a:t>deleted</a:t>
            </a:r>
            <a:r>
              <a:rPr lang="sk-SK" dirty="0"/>
              <a:t>. </a:t>
            </a:r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method</a:t>
            </a:r>
            <a:r>
              <a:rPr lang="sk-SK" dirty="0"/>
              <a:t> </a:t>
            </a:r>
            <a:r>
              <a:rPr lang="sk-SK" dirty="0" err="1"/>
              <a:t>allows</a:t>
            </a:r>
            <a:r>
              <a:rPr lang="sk-SK" dirty="0"/>
              <a:t> </a:t>
            </a:r>
            <a:r>
              <a:rPr lang="sk-SK" dirty="0" err="1"/>
              <a:t>these</a:t>
            </a:r>
            <a:r>
              <a:rPr lang="sk-SK" dirty="0"/>
              <a:t> extra </a:t>
            </a:r>
            <a:r>
              <a:rPr lang="sk-SK" dirty="0" err="1"/>
              <a:t>details</a:t>
            </a:r>
            <a:r>
              <a:rPr lang="sk-SK" dirty="0"/>
              <a:t> to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changed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their</a:t>
            </a:r>
            <a:r>
              <a:rPr lang="sk-SK" dirty="0"/>
              <a:t> </a:t>
            </a:r>
            <a:r>
              <a:rPr lang="sk-SK" dirty="0" err="1"/>
              <a:t>defaults</a:t>
            </a:r>
            <a:r>
              <a:rPr lang="sk-SK" dirty="0"/>
              <a:t>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B013BBF-8DE2-9C46-B0DD-4B19E755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512" y="0"/>
            <a:ext cx="5998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6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3A2F21-7FE9-F14B-B9AE-D386860A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3575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writable, enumerable, configurable</a:t>
            </a:r>
            <a:br>
              <a:rPr lang="en-US" dirty="0"/>
            </a:br>
            <a:r>
              <a:rPr lang="en-US" b="1" dirty="0" err="1"/>
              <a:t>Object.defineProperty</a:t>
            </a:r>
            <a:endParaRPr lang="sk-S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851C82-E5B2-2644-8A6F-67BB61703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944" y="1997139"/>
            <a:ext cx="5303545" cy="4495736"/>
          </a:xfrm>
        </p:spPr>
        <p:txBody>
          <a:bodyPr>
            <a:normAutofit fontScale="70000" lnSpcReduction="20000"/>
          </a:bodyPr>
          <a:lstStyle/>
          <a:p>
            <a:r>
              <a:rPr lang="sk-SK" dirty="0"/>
              <a:t>Dve možnosti pre parameter:</a:t>
            </a:r>
          </a:p>
          <a:p>
            <a:pPr lvl="1"/>
            <a:r>
              <a:rPr lang="sk-SK" dirty="0" err="1"/>
              <a:t>Accessor</a:t>
            </a:r>
            <a:r>
              <a:rPr lang="sk-SK" dirty="0"/>
              <a:t> </a:t>
            </a:r>
            <a:r>
              <a:rPr lang="sk-SK" dirty="0" err="1"/>
              <a:t>Descriptor</a:t>
            </a:r>
            <a:r>
              <a:rPr lang="sk-SK" dirty="0"/>
              <a:t> (vid </a:t>
            </a:r>
            <a:r>
              <a:rPr lang="sk-SK" dirty="0" err="1"/>
              <a:t>kod</a:t>
            </a:r>
            <a:r>
              <a:rPr lang="sk-SK" dirty="0"/>
              <a:t> </a:t>
            </a:r>
            <a:r>
              <a:rPr lang="sk-SK" dirty="0" err="1"/>
              <a:t>vedla</a:t>
            </a:r>
            <a:r>
              <a:rPr lang="sk-SK" dirty="0"/>
              <a:t>)</a:t>
            </a:r>
          </a:p>
          <a:p>
            <a:pPr lvl="2"/>
            <a:r>
              <a:rPr lang="sk-SK" dirty="0" err="1"/>
              <a:t>configurable</a:t>
            </a:r>
            <a:endParaRPr lang="sk-SK" dirty="0"/>
          </a:p>
          <a:p>
            <a:pPr lvl="2"/>
            <a:r>
              <a:rPr lang="sk-SK" dirty="0" err="1"/>
              <a:t>enumerable</a:t>
            </a:r>
            <a:endParaRPr lang="sk-SK" dirty="0"/>
          </a:p>
          <a:p>
            <a:pPr lvl="2"/>
            <a:r>
              <a:rPr lang="sk-SK" dirty="0"/>
              <a:t>set</a:t>
            </a:r>
          </a:p>
          <a:p>
            <a:pPr lvl="2"/>
            <a:r>
              <a:rPr lang="sk-SK" dirty="0"/>
              <a:t>get</a:t>
            </a:r>
          </a:p>
          <a:p>
            <a:pPr lvl="1"/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descriptor</a:t>
            </a:r>
            <a:r>
              <a:rPr lang="sk-SK" dirty="0"/>
              <a:t> (</a:t>
            </a:r>
            <a:r>
              <a:rPr lang="sk-SK" dirty="0" err="1"/>
              <a:t>dalsie</a:t>
            </a:r>
            <a:r>
              <a:rPr lang="sk-SK" dirty="0"/>
              <a:t> </a:t>
            </a:r>
            <a:r>
              <a:rPr lang="sk-SK" dirty="0" err="1"/>
              <a:t>slajdy</a:t>
            </a:r>
            <a:r>
              <a:rPr lang="sk-SK"/>
              <a:t>|</a:t>
            </a:r>
            <a:endParaRPr lang="sk-SK" dirty="0"/>
          </a:p>
          <a:p>
            <a:pPr lvl="2"/>
            <a:r>
              <a:rPr lang="sk-SK" dirty="0" err="1"/>
              <a:t>configurable</a:t>
            </a:r>
            <a:endParaRPr lang="sk-SK" dirty="0"/>
          </a:p>
          <a:p>
            <a:pPr lvl="2"/>
            <a:r>
              <a:rPr lang="sk-SK" dirty="0" err="1"/>
              <a:t>enumerable</a:t>
            </a:r>
            <a:endParaRPr lang="sk-SK" dirty="0"/>
          </a:p>
          <a:p>
            <a:pPr lvl="2"/>
            <a:r>
              <a:rPr lang="sk-SK" dirty="0" err="1"/>
              <a:t>writable</a:t>
            </a:r>
            <a:endParaRPr lang="sk-SK" dirty="0"/>
          </a:p>
          <a:p>
            <a:pPr lvl="2"/>
            <a:r>
              <a:rPr lang="sk-SK" dirty="0" err="1"/>
              <a:t>value</a:t>
            </a:r>
            <a:endParaRPr lang="sk-SK" dirty="0"/>
          </a:p>
          <a:p>
            <a:pPr lvl="1"/>
            <a:endParaRPr lang="sk-SK" dirty="0"/>
          </a:p>
          <a:p>
            <a:r>
              <a:rPr lang="sk-SK" dirty="0"/>
              <a:t>Kombinácia </a:t>
            </a:r>
            <a:r>
              <a:rPr lang="sk-SK" dirty="0" err="1"/>
              <a:t>writable,value</a:t>
            </a:r>
            <a:r>
              <a:rPr lang="sk-SK" dirty="0"/>
              <a:t> a set, get nedáva zmysel, musíte si vybrať ako idete riešiť hodnoty v tej </a:t>
            </a:r>
            <a:r>
              <a:rPr lang="sk-SK" dirty="0" err="1"/>
              <a:t>property</a:t>
            </a:r>
            <a:endParaRPr lang="sk-SK" dirty="0"/>
          </a:p>
          <a:p>
            <a:r>
              <a:rPr lang="sk-SK" dirty="0" err="1"/>
              <a:t>definePropery</a:t>
            </a:r>
            <a:r>
              <a:rPr lang="sk-SK" dirty="0"/>
              <a:t>, </a:t>
            </a:r>
            <a:r>
              <a:rPr lang="sk-SK" dirty="0" err="1"/>
              <a:t>defineProperties</a:t>
            </a:r>
            <a:r>
              <a:rPr lang="sk-SK" dirty="0"/>
              <a:t> a </a:t>
            </a:r>
            <a:r>
              <a:rPr lang="sk-SK" dirty="0" err="1"/>
              <a:t>createObject</a:t>
            </a:r>
            <a:r>
              <a:rPr lang="sk-SK" dirty="0"/>
              <a:t> je teda okrem </a:t>
            </a:r>
            <a:r>
              <a:rPr lang="sk-SK" dirty="0" err="1"/>
              <a:t>string</a:t>
            </a:r>
            <a:r>
              <a:rPr lang="sk-SK" dirty="0"/>
              <a:t> </a:t>
            </a:r>
            <a:r>
              <a:rPr lang="sk-SK" dirty="0" err="1"/>
              <a:t>literal</a:t>
            </a:r>
            <a:r>
              <a:rPr lang="sk-SK" dirty="0"/>
              <a:t> druha </a:t>
            </a:r>
            <a:r>
              <a:rPr lang="sk-SK" dirty="0" err="1"/>
              <a:t>moznost</a:t>
            </a:r>
            <a:r>
              <a:rPr lang="sk-SK" dirty="0"/>
              <a:t> kde </a:t>
            </a:r>
            <a:r>
              <a:rPr lang="sk-SK" dirty="0" err="1"/>
              <a:t>definovat</a:t>
            </a:r>
            <a:r>
              <a:rPr lang="sk-SK" dirty="0"/>
              <a:t> </a:t>
            </a:r>
            <a:r>
              <a:rPr lang="sk-SK" dirty="0" err="1"/>
              <a:t>getre</a:t>
            </a:r>
            <a:r>
              <a:rPr lang="sk-SK" dirty="0"/>
              <a:t> a setre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D424CD7-F76E-7741-8FD8-DF5E3507D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489" y="567563"/>
            <a:ext cx="6192955" cy="59253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="" xmlns:a16="http://schemas.microsoft.com/office/drawing/2014/main" id="{2BE75730-46F5-154A-B125-194889A14344}"/>
                  </a:ext>
                </a:extLst>
              </p14:cNvPr>
              <p14:cNvContentPartPr/>
              <p14:nvPr/>
            </p14:nvContentPartPr>
            <p14:xfrm>
              <a:off x="6399936" y="3073920"/>
              <a:ext cx="340200" cy="11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BE75730-46F5-154A-B125-194889A143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90936" y="3064920"/>
                <a:ext cx="3578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="" xmlns:a16="http://schemas.microsoft.com/office/drawing/2014/main" id="{5B686BAC-FAB3-F841-94EC-9F42CCB5793C}"/>
                  </a:ext>
                </a:extLst>
              </p14:cNvPr>
              <p14:cNvContentPartPr/>
              <p14:nvPr/>
            </p14:nvContentPartPr>
            <p14:xfrm>
              <a:off x="6428736" y="4331760"/>
              <a:ext cx="374040" cy="27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B686BAC-FAB3-F841-94EC-9F42CCB579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20096" y="4322760"/>
                <a:ext cx="3916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="" xmlns:a16="http://schemas.microsoft.com/office/drawing/2014/main" id="{1C66EFD4-2499-2A4E-99D1-73D62A81E6BA}"/>
                  </a:ext>
                </a:extLst>
              </p14:cNvPr>
              <p14:cNvContentPartPr/>
              <p14:nvPr/>
            </p14:nvContentPartPr>
            <p14:xfrm>
              <a:off x="6466536" y="4937280"/>
              <a:ext cx="327600" cy="15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C66EFD4-2499-2A4E-99D1-73D62A81E6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57536" y="4928640"/>
                <a:ext cx="345240" cy="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681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F8C1A4D-CFD4-FD47-8CB8-F42180D85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0" y="0"/>
            <a:ext cx="522250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169AD42-A787-784F-B77E-D9A5D176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188" y="0"/>
            <a:ext cx="637381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="" xmlns:a16="http://schemas.microsoft.com/office/drawing/2014/main" id="{C1443EA1-5A15-1B41-9F98-A5A60AADF4D0}"/>
                  </a:ext>
                </a:extLst>
              </p14:cNvPr>
              <p14:cNvContentPartPr/>
              <p14:nvPr/>
            </p14:nvContentPartPr>
            <p14:xfrm>
              <a:off x="342742" y="2203560"/>
              <a:ext cx="3136320" cy="680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1443EA1-5A15-1B41-9F98-A5A60AADF4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102" y="2194920"/>
                <a:ext cx="3153960" cy="69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="" xmlns:a16="http://schemas.microsoft.com/office/drawing/2014/main" id="{66A7C3A8-5201-554A-8C1C-4626C598C6F7}"/>
                  </a:ext>
                </a:extLst>
              </p14:cNvPr>
              <p14:cNvContentPartPr/>
              <p14:nvPr/>
            </p14:nvContentPartPr>
            <p14:xfrm>
              <a:off x="743223" y="4526971"/>
              <a:ext cx="1984680" cy="56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6A7C3A8-5201-554A-8C1C-4626C598C6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4583" y="4518331"/>
                <a:ext cx="20023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="" xmlns:a16="http://schemas.microsoft.com/office/drawing/2014/main" id="{1C5E4069-1FBC-0B44-BB28-A7DDD02BE14A}"/>
                  </a:ext>
                </a:extLst>
              </p14:cNvPr>
              <p14:cNvContentPartPr/>
              <p14:nvPr/>
            </p14:nvContentPartPr>
            <p14:xfrm>
              <a:off x="775983" y="5556538"/>
              <a:ext cx="2262960" cy="34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C5E4069-1FBC-0B44-BB28-A7DDD02BE1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7343" y="5547538"/>
                <a:ext cx="22806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="" xmlns:a16="http://schemas.microsoft.com/office/drawing/2014/main" id="{B37B01EE-319D-D449-B8D9-75960564F029}"/>
                  </a:ext>
                </a:extLst>
              </p14:cNvPr>
              <p14:cNvContentPartPr/>
              <p14:nvPr/>
            </p14:nvContentPartPr>
            <p14:xfrm>
              <a:off x="769863" y="6307050"/>
              <a:ext cx="2553480" cy="62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7B01EE-319D-D449-B8D9-75960564F0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0863" y="6298410"/>
                <a:ext cx="25711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="" xmlns:a16="http://schemas.microsoft.com/office/drawing/2014/main" id="{7E8DFAF9-127C-0B45-BEC9-D32E9A1CAAA5}"/>
                  </a:ext>
                </a:extLst>
              </p14:cNvPr>
              <p14:cNvContentPartPr/>
              <p14:nvPr/>
            </p14:nvContentPartPr>
            <p14:xfrm>
              <a:off x="6309300" y="4566090"/>
              <a:ext cx="1937520" cy="25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E8DFAF9-127C-0B45-BEC9-D32E9A1CAAA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00660" y="4557450"/>
                <a:ext cx="19551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="" xmlns:a16="http://schemas.microsoft.com/office/drawing/2014/main" id="{C22002D6-4707-AC43-9C5C-30A984E36B9C}"/>
                  </a:ext>
                </a:extLst>
              </p14:cNvPr>
              <p14:cNvContentPartPr/>
              <p14:nvPr/>
            </p14:nvContentPartPr>
            <p14:xfrm>
              <a:off x="6344580" y="5593170"/>
              <a:ext cx="2084760" cy="20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22002D6-4707-AC43-9C5C-30A984E36B9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35580" y="5584170"/>
                <a:ext cx="21024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="" xmlns:a16="http://schemas.microsoft.com/office/drawing/2014/main" id="{6A8153E4-1170-4946-9A3A-85AE90FF02C9}"/>
                  </a:ext>
                </a:extLst>
              </p14:cNvPr>
              <p14:cNvContentPartPr/>
              <p14:nvPr/>
            </p14:nvContentPartPr>
            <p14:xfrm>
              <a:off x="8412780" y="5095650"/>
              <a:ext cx="323280" cy="5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A8153E4-1170-4946-9A3A-85AE90FF02C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03780" y="5087010"/>
                <a:ext cx="3409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="" xmlns:a16="http://schemas.microsoft.com/office/drawing/2014/main" id="{8AA5E3B6-5C95-AC4E-BFEB-498DD0843E04}"/>
                  </a:ext>
                </a:extLst>
              </p14:cNvPr>
              <p14:cNvContentPartPr/>
              <p14:nvPr/>
            </p14:nvContentPartPr>
            <p14:xfrm>
              <a:off x="8042340" y="6830490"/>
              <a:ext cx="371160" cy="15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AA5E3B6-5C95-AC4E-BFEB-498DD0843E0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33340" y="6821490"/>
                <a:ext cx="3888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="" xmlns:a16="http://schemas.microsoft.com/office/drawing/2014/main" id="{034DBB54-3388-B14F-970B-BBF93FECE2B4}"/>
                  </a:ext>
                </a:extLst>
              </p14:cNvPr>
              <p14:cNvContentPartPr/>
              <p14:nvPr/>
            </p14:nvContentPartPr>
            <p14:xfrm>
              <a:off x="1598933" y="6801853"/>
              <a:ext cx="514800" cy="12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34DBB54-3388-B14F-970B-BBF93FECE2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90293" y="6793213"/>
                <a:ext cx="5324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="" xmlns:a16="http://schemas.microsoft.com/office/drawing/2014/main" id="{170FBDA2-ACA9-994E-BC17-4A6BAE9D3765}"/>
                  </a:ext>
                </a:extLst>
              </p14:cNvPr>
              <p14:cNvContentPartPr/>
              <p14:nvPr/>
            </p14:nvContentPartPr>
            <p14:xfrm>
              <a:off x="6522653" y="2223013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70FBDA2-ACA9-994E-BC17-4A6BAE9D37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13653" y="22143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="" xmlns:a16="http://schemas.microsoft.com/office/drawing/2014/main" id="{FA28A395-6134-8A40-9F93-CFA776C1E3FA}"/>
                  </a:ext>
                </a:extLst>
              </p14:cNvPr>
              <p14:cNvContentPartPr/>
              <p14:nvPr/>
            </p14:nvContentPartPr>
            <p14:xfrm>
              <a:off x="5998133" y="1796773"/>
              <a:ext cx="5487480" cy="2395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A28A395-6134-8A40-9F93-CFA776C1E3F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89133" y="1788133"/>
                <a:ext cx="5505120" cy="241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444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C0442F-485D-1547-8A40-BD0ED062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Použitie</a:t>
            </a:r>
            <a:br>
              <a:rPr lang="sk-SK" dirty="0"/>
            </a:br>
            <a:r>
              <a:rPr lang="en-US" dirty="0"/>
              <a:t>writable, enumerable, configurable</a:t>
            </a:r>
            <a:r>
              <a:rPr lang="sk-SK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F5CFB81-727D-3944-8C8D-D4AC9F548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err="1"/>
              <a:t>enumerable</a:t>
            </a:r>
            <a:r>
              <a:rPr lang="sk-SK" dirty="0"/>
              <a:t>: </a:t>
            </a:r>
            <a:r>
              <a:rPr lang="sk-SK" dirty="0" err="1"/>
              <a:t>false</a:t>
            </a:r>
            <a:endParaRPr lang="sk-SK" dirty="0"/>
          </a:p>
          <a:p>
            <a:pPr lvl="1"/>
            <a:r>
              <a:rPr lang="sk-SK" dirty="0"/>
              <a:t>...</a:t>
            </a:r>
          </a:p>
          <a:p>
            <a:pPr lvl="1"/>
            <a:r>
              <a:rPr lang="sk-SK" dirty="0"/>
              <a:t>...</a:t>
            </a:r>
          </a:p>
          <a:p>
            <a:r>
              <a:rPr lang="sk-SK" dirty="0" err="1"/>
              <a:t>configurable</a:t>
            </a:r>
            <a:r>
              <a:rPr lang="sk-SK" dirty="0"/>
              <a:t>: </a:t>
            </a:r>
            <a:r>
              <a:rPr lang="sk-SK" dirty="0" err="1"/>
              <a:t>false</a:t>
            </a:r>
            <a:endParaRPr lang="sk-SK" dirty="0"/>
          </a:p>
          <a:p>
            <a:pPr lvl="1"/>
            <a:r>
              <a:rPr lang="sk-SK" dirty="0"/>
              <a:t>...</a:t>
            </a:r>
          </a:p>
          <a:p>
            <a:pPr lvl="1"/>
            <a:r>
              <a:rPr lang="sk-SK" dirty="0"/>
              <a:t>...</a:t>
            </a:r>
          </a:p>
          <a:p>
            <a:r>
              <a:rPr lang="sk-SK" dirty="0" err="1"/>
              <a:t>writable</a:t>
            </a:r>
            <a:r>
              <a:rPr lang="sk-SK" dirty="0"/>
              <a:t>: </a:t>
            </a:r>
            <a:r>
              <a:rPr lang="sk-SK" dirty="0" err="1"/>
              <a:t>false</a:t>
            </a:r>
            <a:endParaRPr lang="sk-SK" dirty="0"/>
          </a:p>
          <a:p>
            <a:pPr lvl="1"/>
            <a:r>
              <a:rPr lang="sk-SK" dirty="0"/>
              <a:t>...</a:t>
            </a:r>
          </a:p>
          <a:p>
            <a:pPr lvl="1"/>
            <a:r>
              <a:rPr lang="sk-SK" dirty="0"/>
              <a:t>...</a:t>
            </a:r>
          </a:p>
          <a:p>
            <a:r>
              <a:rPr lang="sk-SK" dirty="0"/>
              <a:t>V kombinácii z Symbol ale aj normálnymi </a:t>
            </a:r>
            <a:r>
              <a:rPr lang="sk-SK" dirty="0" err="1"/>
              <a:t>properties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9342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6197D16-FE75-4A0E-A0C9-28C0F04A43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A8FCEC6-4B30-4FF2-8B32-504BEAEA3A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9C02A5-AA10-B046-BDFB-ADB3DDF85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sk-SK" sz="6600">
                <a:solidFill>
                  <a:srgbClr val="FFFFFF"/>
                </a:solidFill>
              </a:rPr>
              <a:t>Symbols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B60CDE01-3992-0040-BCED-AD2492EEE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88" y="5318990"/>
            <a:ext cx="9416898" cy="723670"/>
          </a:xfrm>
        </p:spPr>
        <p:txBody>
          <a:bodyPr anchor="t">
            <a:normAutofit/>
          </a:bodyPr>
          <a:lstStyle/>
          <a:p>
            <a:pPr algn="l"/>
            <a:endParaRPr lang="sk-SK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2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1A3EA1A-6C5A-3B4C-883F-E4B2FEEC7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69294"/>
            <a:ext cx="5765797" cy="4407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D6C34C-D796-ED40-BDC9-F97B202B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No </a:t>
            </a:r>
            <a:r>
              <a:rPr lang="sk-SK" dirty="0" err="1"/>
              <a:t>Symbols</a:t>
            </a:r>
            <a:r>
              <a:rPr lang="sk-SK" dirty="0"/>
              <a:t> (</a:t>
            </a:r>
            <a:r>
              <a:rPr lang="sk-SK" dirty="0" err="1"/>
              <a:t>original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37BE2C3-4CD7-E149-9527-E363667EBC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err="1"/>
              <a:t>Resulting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 has </a:t>
            </a:r>
            <a:r>
              <a:rPr lang="sk-SK" dirty="0" err="1"/>
              <a:t>age</a:t>
            </a:r>
            <a:r>
              <a:rPr lang="sk-SK" dirty="0"/>
              <a:t> </a:t>
            </a:r>
            <a:r>
              <a:rPr lang="sk-SK" dirty="0" err="1"/>
              <a:t>property</a:t>
            </a:r>
            <a:r>
              <a:rPr lang="sk-SK" dirty="0"/>
              <a:t> (</a:t>
            </a:r>
            <a:r>
              <a:rPr lang="sk-SK" dirty="0" err="1"/>
              <a:t>backed</a:t>
            </a:r>
            <a:r>
              <a:rPr lang="sk-SK" dirty="0"/>
              <a:t> by </a:t>
            </a:r>
            <a:r>
              <a:rPr lang="sk-SK" dirty="0" err="1"/>
              <a:t>setter</a:t>
            </a:r>
            <a:r>
              <a:rPr lang="sk-SK" dirty="0"/>
              <a:t> and </a:t>
            </a:r>
            <a:r>
              <a:rPr lang="sk-SK" dirty="0" err="1"/>
              <a:t>getter</a:t>
            </a:r>
            <a:r>
              <a:rPr lang="sk-SK" dirty="0"/>
              <a:t> and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enumerable</a:t>
            </a:r>
            <a:r>
              <a:rPr lang="sk-SK" dirty="0"/>
              <a:t> </a:t>
            </a:r>
            <a:r>
              <a:rPr lang="sk-SK" dirty="0" err="1"/>
              <a:t>because</a:t>
            </a:r>
            <a:r>
              <a:rPr lang="sk-SK" dirty="0"/>
              <a:t>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specified</a:t>
            </a:r>
            <a:r>
              <a:rPr lang="sk-SK" dirty="0"/>
              <a:t> so)</a:t>
            </a:r>
          </a:p>
          <a:p>
            <a:r>
              <a:rPr lang="sk-SK" dirty="0" err="1"/>
              <a:t>However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has </a:t>
            </a:r>
            <a:r>
              <a:rPr lang="sk-SK" dirty="0" err="1"/>
              <a:t>unwanted</a:t>
            </a:r>
            <a:r>
              <a:rPr lang="sk-SK" dirty="0"/>
              <a:t> _</a:t>
            </a:r>
            <a:r>
              <a:rPr lang="sk-SK" dirty="0" err="1"/>
              <a:t>age</a:t>
            </a:r>
            <a:r>
              <a:rPr lang="sk-SK" dirty="0"/>
              <a:t> </a:t>
            </a:r>
            <a:r>
              <a:rPr lang="sk-SK" dirty="0" err="1"/>
              <a:t>property</a:t>
            </a:r>
            <a:r>
              <a:rPr lang="sk-SK" dirty="0"/>
              <a:t>, </a:t>
            </a:r>
            <a:r>
              <a:rPr lang="sk-SK" dirty="0" err="1"/>
              <a:t>problem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_</a:t>
            </a:r>
            <a:r>
              <a:rPr lang="sk-SK" dirty="0" err="1"/>
              <a:t>age</a:t>
            </a:r>
            <a:r>
              <a:rPr lang="sk-SK" dirty="0"/>
              <a:t> </a:t>
            </a:r>
            <a:r>
              <a:rPr lang="sk-SK" dirty="0" err="1"/>
              <a:t>is</a:t>
            </a:r>
            <a:endParaRPr lang="sk-SK" dirty="0"/>
          </a:p>
          <a:p>
            <a:pPr lvl="1"/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enumerable</a:t>
            </a:r>
            <a:endParaRPr lang="sk-SK" dirty="0"/>
          </a:p>
          <a:p>
            <a:pPr lvl="1"/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ugly</a:t>
            </a:r>
            <a:r>
              <a:rPr lang="sk-SK" dirty="0"/>
              <a:t> (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to </a:t>
            </a:r>
            <a:r>
              <a:rPr lang="sk-SK" dirty="0" err="1"/>
              <a:t>come</a:t>
            </a:r>
            <a:r>
              <a:rPr lang="sk-SK" dirty="0"/>
              <a:t> </a:t>
            </a:r>
            <a:r>
              <a:rPr lang="sk-SK" dirty="0" err="1"/>
              <a:t>up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pseudo</a:t>
            </a:r>
            <a:r>
              <a:rPr lang="sk-SK" dirty="0"/>
              <a:t> </a:t>
            </a:r>
            <a:r>
              <a:rPr lang="sk-SK" dirty="0" err="1"/>
              <a:t>private</a:t>
            </a:r>
            <a:r>
              <a:rPr lang="sk-SK" dirty="0"/>
              <a:t> </a:t>
            </a:r>
            <a:r>
              <a:rPr lang="sk-SK" dirty="0" err="1"/>
              <a:t>names</a:t>
            </a:r>
            <a:r>
              <a:rPr lang="sk-SK" dirty="0"/>
              <a:t>)</a:t>
            </a:r>
          </a:p>
          <a:p>
            <a:r>
              <a:rPr lang="sk-SK" dirty="0"/>
              <a:t>Both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fixed</a:t>
            </a:r>
            <a:r>
              <a:rPr lang="sk-SK" dirty="0"/>
              <a:t> in </a:t>
            </a:r>
            <a:r>
              <a:rPr lang="sk-SK" dirty="0" err="1"/>
              <a:t>several</a:t>
            </a:r>
            <a:r>
              <a:rPr lang="sk-SK" dirty="0"/>
              <a:t> </a:t>
            </a:r>
            <a:r>
              <a:rPr lang="sk-SK" dirty="0" err="1"/>
              <a:t>ways</a:t>
            </a:r>
            <a:r>
              <a:rPr lang="sk-SK" dirty="0"/>
              <a:t>...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B28CB515-6C36-764A-8423-ADCB3AE8C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402" y="4856706"/>
            <a:ext cx="2480782" cy="105798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="" xmlns:a16="http://schemas.microsoft.com/office/drawing/2014/main" id="{3ABEE5FE-7EBC-214F-BEFF-F1AE8014FDD5}"/>
              </a:ext>
            </a:extLst>
          </p:cNvPr>
          <p:cNvSpPr/>
          <p:nvPr/>
        </p:nvSpPr>
        <p:spPr>
          <a:xfrm>
            <a:off x="9031386" y="5239820"/>
            <a:ext cx="524031" cy="272607"/>
          </a:xfrm>
          <a:prstGeom prst="rightArrow">
            <a:avLst>
              <a:gd name="adj1" fmla="val 43878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Right Arrow 7">
            <a:extLst>
              <a:ext uri="{FF2B5EF4-FFF2-40B4-BE49-F238E27FC236}">
                <a16:creationId xmlns="" xmlns:a16="http://schemas.microsoft.com/office/drawing/2014/main" id="{1CDADF62-6D23-7D4D-9BEB-DC78111B531F}"/>
              </a:ext>
            </a:extLst>
          </p:cNvPr>
          <p:cNvSpPr/>
          <p:nvPr/>
        </p:nvSpPr>
        <p:spPr>
          <a:xfrm>
            <a:off x="6389540" y="4584099"/>
            <a:ext cx="524031" cy="272607"/>
          </a:xfrm>
          <a:prstGeom prst="rightArrow">
            <a:avLst>
              <a:gd name="adj1" fmla="val 43878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" name="Right Arrow 9">
            <a:extLst>
              <a:ext uri="{FF2B5EF4-FFF2-40B4-BE49-F238E27FC236}">
                <a16:creationId xmlns="" xmlns:a16="http://schemas.microsoft.com/office/drawing/2014/main" id="{6E142E0B-63D6-124C-A7E7-289A18D3C754}"/>
              </a:ext>
            </a:extLst>
          </p:cNvPr>
          <p:cNvSpPr/>
          <p:nvPr/>
        </p:nvSpPr>
        <p:spPr>
          <a:xfrm>
            <a:off x="6389540" y="3654630"/>
            <a:ext cx="524031" cy="272607"/>
          </a:xfrm>
          <a:prstGeom prst="rightArrow">
            <a:avLst>
              <a:gd name="adj1" fmla="val 43878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Right Arrow 10">
            <a:extLst>
              <a:ext uri="{FF2B5EF4-FFF2-40B4-BE49-F238E27FC236}">
                <a16:creationId xmlns="" xmlns:a16="http://schemas.microsoft.com/office/drawing/2014/main" id="{7C0112DD-63BF-DA43-BB4D-911906359EC1}"/>
              </a:ext>
            </a:extLst>
          </p:cNvPr>
          <p:cNvSpPr/>
          <p:nvPr/>
        </p:nvSpPr>
        <p:spPr>
          <a:xfrm>
            <a:off x="9026168" y="5507261"/>
            <a:ext cx="524031" cy="272607"/>
          </a:xfrm>
          <a:prstGeom prst="rightArrow">
            <a:avLst>
              <a:gd name="adj1" fmla="val 43878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9459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830AB8DE-6A63-4948-A59D-5242590E2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86" y="1379732"/>
            <a:ext cx="11869565" cy="5277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D6C34C-D796-ED40-BDC9-F97B202B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Symbols</a:t>
            </a:r>
            <a:endParaRPr lang="sk-SK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FBD2DAB7-3BD4-944D-B16D-8CC14B6D7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72" y="1825625"/>
            <a:ext cx="5765797" cy="4407668"/>
          </a:xfrm>
          <a:prstGeom prst="rect">
            <a:avLst/>
          </a:prstGeom>
        </p:spPr>
      </p:pic>
      <p:pic>
        <p:nvPicPr>
          <p:cNvPr id="16" name="Content Placeholder 5">
            <a:extLst>
              <a:ext uri="{FF2B5EF4-FFF2-40B4-BE49-F238E27FC236}">
                <a16:creationId xmlns="" xmlns:a16="http://schemas.microsoft.com/office/drawing/2014/main" id="{B6B362C3-1CC9-3D4C-AD24-60A412F94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874" y="4913037"/>
            <a:ext cx="2480782" cy="105798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7" name="Right Arrow 16">
            <a:extLst>
              <a:ext uri="{FF2B5EF4-FFF2-40B4-BE49-F238E27FC236}">
                <a16:creationId xmlns="" xmlns:a16="http://schemas.microsoft.com/office/drawing/2014/main" id="{8CB827E9-49AF-FE4F-9A5E-EAAA6171DC74}"/>
              </a:ext>
            </a:extLst>
          </p:cNvPr>
          <p:cNvSpPr/>
          <p:nvPr/>
        </p:nvSpPr>
        <p:spPr>
          <a:xfrm>
            <a:off x="3277858" y="5296151"/>
            <a:ext cx="524031" cy="272607"/>
          </a:xfrm>
          <a:prstGeom prst="rightArrow">
            <a:avLst>
              <a:gd name="adj1" fmla="val 43878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B4805530-CB24-734C-90FE-95319AB12C2D}"/>
              </a:ext>
            </a:extLst>
          </p:cNvPr>
          <p:cNvSpPr/>
          <p:nvPr/>
        </p:nvSpPr>
        <p:spPr>
          <a:xfrm>
            <a:off x="636012" y="4640430"/>
            <a:ext cx="524031" cy="272607"/>
          </a:xfrm>
          <a:prstGeom prst="rightArrow">
            <a:avLst>
              <a:gd name="adj1" fmla="val 43878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9" name="Right Arrow 18">
            <a:extLst>
              <a:ext uri="{FF2B5EF4-FFF2-40B4-BE49-F238E27FC236}">
                <a16:creationId xmlns="" xmlns:a16="http://schemas.microsoft.com/office/drawing/2014/main" id="{62AA918B-24ED-474A-9149-6F6668ECA902}"/>
              </a:ext>
            </a:extLst>
          </p:cNvPr>
          <p:cNvSpPr/>
          <p:nvPr/>
        </p:nvSpPr>
        <p:spPr>
          <a:xfrm>
            <a:off x="636012" y="3710961"/>
            <a:ext cx="524031" cy="272607"/>
          </a:xfrm>
          <a:prstGeom prst="rightArrow">
            <a:avLst>
              <a:gd name="adj1" fmla="val 43878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Right Arrow 19">
            <a:extLst>
              <a:ext uri="{FF2B5EF4-FFF2-40B4-BE49-F238E27FC236}">
                <a16:creationId xmlns="" xmlns:a16="http://schemas.microsoft.com/office/drawing/2014/main" id="{7C41A7F6-7DC1-4D49-90E6-8227310B2F68}"/>
              </a:ext>
            </a:extLst>
          </p:cNvPr>
          <p:cNvSpPr/>
          <p:nvPr/>
        </p:nvSpPr>
        <p:spPr>
          <a:xfrm>
            <a:off x="3272640" y="5563592"/>
            <a:ext cx="524031" cy="272607"/>
          </a:xfrm>
          <a:prstGeom prst="rightArrow">
            <a:avLst>
              <a:gd name="adj1" fmla="val 43878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1824400C-8CC2-2842-8BB5-7AE6166D17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2" r="6593"/>
          <a:stretch/>
        </p:blipFill>
        <p:spPr>
          <a:xfrm>
            <a:off x="6150027" y="1825625"/>
            <a:ext cx="5895633" cy="4577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F9765BB5-3F4E-C74B-9BE5-F59AC6831B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7843" y="5036039"/>
            <a:ext cx="2550845" cy="79283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4" name="Right Arrow 23">
            <a:extLst>
              <a:ext uri="{FF2B5EF4-FFF2-40B4-BE49-F238E27FC236}">
                <a16:creationId xmlns="" xmlns:a16="http://schemas.microsoft.com/office/drawing/2014/main" id="{DCD3066D-E0FC-E143-B655-FFD99283F861}"/>
              </a:ext>
            </a:extLst>
          </p:cNvPr>
          <p:cNvSpPr/>
          <p:nvPr/>
        </p:nvSpPr>
        <p:spPr>
          <a:xfrm>
            <a:off x="5955623" y="2568991"/>
            <a:ext cx="524031" cy="272607"/>
          </a:xfrm>
          <a:prstGeom prst="rightArrow">
            <a:avLst>
              <a:gd name="adj1" fmla="val 43878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5" name="Right Arrow 24">
            <a:extLst>
              <a:ext uri="{FF2B5EF4-FFF2-40B4-BE49-F238E27FC236}">
                <a16:creationId xmlns="" xmlns:a16="http://schemas.microsoft.com/office/drawing/2014/main" id="{5AD038A3-CCE7-F24E-8852-D044DEDC9544}"/>
              </a:ext>
            </a:extLst>
          </p:cNvPr>
          <p:cNvSpPr/>
          <p:nvPr/>
        </p:nvSpPr>
        <p:spPr>
          <a:xfrm>
            <a:off x="6096000" y="3756852"/>
            <a:ext cx="524031" cy="272607"/>
          </a:xfrm>
          <a:prstGeom prst="rightArrow">
            <a:avLst>
              <a:gd name="adj1" fmla="val 43878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6" name="Right Arrow 25">
            <a:extLst>
              <a:ext uri="{FF2B5EF4-FFF2-40B4-BE49-F238E27FC236}">
                <a16:creationId xmlns="" xmlns:a16="http://schemas.microsoft.com/office/drawing/2014/main" id="{AA75A2D1-A914-E847-8924-86F5E0A9533B}"/>
              </a:ext>
            </a:extLst>
          </p:cNvPr>
          <p:cNvSpPr/>
          <p:nvPr/>
        </p:nvSpPr>
        <p:spPr>
          <a:xfrm>
            <a:off x="6096000" y="4369812"/>
            <a:ext cx="524031" cy="272607"/>
          </a:xfrm>
          <a:prstGeom prst="rightArrow">
            <a:avLst>
              <a:gd name="adj1" fmla="val 43878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2283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02904E-DE37-0A4E-83EB-B19773236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object-oriented language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B7FEFAF-6088-404A-ADEB-C097ADEAD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sk-SK"/>
              <a:t>It has </a:t>
            </a:r>
            <a:r>
              <a:rPr lang="sk-SK" b="1"/>
              <a:t>object</a:t>
            </a:r>
            <a:r>
              <a:rPr lang="sk-SK"/>
              <a:t> data type</a:t>
            </a:r>
          </a:p>
          <a:p>
            <a:r>
              <a:rPr lang="sk-SK"/>
              <a:t>It has </a:t>
            </a:r>
            <a:r>
              <a:rPr lang="sk-SK" b="1"/>
              <a:t>object literal </a:t>
            </a:r>
            <a:r>
              <a:rPr lang="sk-SK"/>
              <a:t>{} and other object constuctors</a:t>
            </a:r>
          </a:p>
          <a:p>
            <a:r>
              <a:rPr lang="sk-SK"/>
              <a:t>Objects can have </a:t>
            </a:r>
            <a:r>
              <a:rPr lang="sk-SK" b="1"/>
              <a:t>members: properties</a:t>
            </a:r>
            <a:r>
              <a:rPr lang="sk-SK"/>
              <a:t> and </a:t>
            </a:r>
            <a:r>
              <a:rPr lang="sk-SK" b="1"/>
              <a:t>methods</a:t>
            </a:r>
          </a:p>
          <a:p>
            <a:r>
              <a:rPr lang="sk-SK"/>
              <a:t>Even </a:t>
            </a:r>
            <a:r>
              <a:rPr lang="sk-SK" b="1"/>
              <a:t>primitive data types have methods</a:t>
            </a:r>
            <a:r>
              <a:rPr lang="sk-SK"/>
              <a:t> ;-)</a:t>
            </a:r>
          </a:p>
          <a:p>
            <a:r>
              <a:rPr lang="sk-SK" b="1"/>
              <a:t>Build-ins are </a:t>
            </a:r>
            <a:r>
              <a:rPr lang="sk-SK"/>
              <a:t>implemented as </a:t>
            </a:r>
            <a:r>
              <a:rPr lang="sk-SK" b="1"/>
              <a:t>objects</a:t>
            </a:r>
            <a:r>
              <a:rPr lang="sk-SK"/>
              <a:t> with methods and properties</a:t>
            </a:r>
          </a:p>
          <a:p>
            <a:r>
              <a:rPr lang="sk-SK"/>
              <a:t>It has </a:t>
            </a:r>
            <a:r>
              <a:rPr lang="sk-SK" b="1"/>
              <a:t>new</a:t>
            </a:r>
            <a:r>
              <a:rPr lang="sk-SK"/>
              <a:t> operator and </a:t>
            </a:r>
            <a:r>
              <a:rPr lang="sk-SK" b="1" i="1"/>
              <a:t>constructors</a:t>
            </a:r>
          </a:p>
          <a:p>
            <a:r>
              <a:rPr lang="sk-SK"/>
              <a:t>It has </a:t>
            </a:r>
            <a:r>
              <a:rPr lang="sk-SK" b="1"/>
              <a:t>this </a:t>
            </a:r>
            <a:r>
              <a:rPr lang="sk-SK"/>
              <a:t>keyword, representing parent object in methods</a:t>
            </a:r>
          </a:p>
          <a:p>
            <a:r>
              <a:rPr lang="sk-SK"/>
              <a:t>It has </a:t>
            </a:r>
            <a:r>
              <a:rPr lang="sk-SK" b="1"/>
              <a:t>inheritance</a:t>
            </a:r>
            <a:r>
              <a:rPr lang="sk-SK"/>
              <a:t> and </a:t>
            </a:r>
            <a:r>
              <a:rPr lang="sk-SK" b="1"/>
              <a:t>prototypes</a:t>
            </a:r>
          </a:p>
          <a:p>
            <a:r>
              <a:rPr lang="sk-SK"/>
              <a:t>objects are by default inherited from </a:t>
            </a:r>
            <a:r>
              <a:rPr lang="sk-SK" b="1"/>
              <a:t>single root </a:t>
            </a:r>
            <a:r>
              <a:rPr lang="sk-SK"/>
              <a:t>(Object)</a:t>
            </a:r>
          </a:p>
          <a:p>
            <a:r>
              <a:rPr lang="sk-SK"/>
              <a:t>It has notion of </a:t>
            </a:r>
            <a:r>
              <a:rPr lang="sk-SK" b="1" i="1"/>
              <a:t>static and</a:t>
            </a:r>
            <a:r>
              <a:rPr lang="sk-SK" b="1"/>
              <a:t> </a:t>
            </a:r>
            <a:r>
              <a:rPr lang="sk-SK" b="1" i="1"/>
              <a:t>instance</a:t>
            </a:r>
            <a:r>
              <a:rPr lang="sk-SK" b="1"/>
              <a:t> </a:t>
            </a:r>
            <a:r>
              <a:rPr lang="sk-SK"/>
              <a:t>members (statics are members of function)</a:t>
            </a:r>
          </a:p>
          <a:p>
            <a:r>
              <a:rPr lang="sk-SK"/>
              <a:t>It has </a:t>
            </a:r>
            <a:r>
              <a:rPr lang="sk-SK" b="1"/>
              <a:t>Symbol</a:t>
            </a:r>
            <a:r>
              <a:rPr lang="sk-SK"/>
              <a:t> to create </a:t>
            </a:r>
            <a:r>
              <a:rPr lang="sk-SK" i="1"/>
              <a:t>private </a:t>
            </a:r>
            <a:r>
              <a:rPr lang="sk-SK"/>
              <a:t>members</a:t>
            </a:r>
          </a:p>
          <a:p>
            <a:r>
              <a:rPr lang="sk-SK"/>
              <a:t>It has reflexion and </a:t>
            </a:r>
            <a:r>
              <a:rPr lang="sk-SK" b="1"/>
              <a:t>introspection</a:t>
            </a:r>
            <a:r>
              <a:rPr lang="sk-SK"/>
              <a:t> APIs</a:t>
            </a:r>
          </a:p>
          <a:p>
            <a:r>
              <a:rPr lang="sk-SK"/>
              <a:t>And now finnaly has </a:t>
            </a:r>
            <a:r>
              <a:rPr lang="sk-SK" b="1"/>
              <a:t>Classes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200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74857D-84D3-D64C-AE20-1167D22A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Symbol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D1985FB2-84D6-1444-AB87-C770D13E0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/>
              <a:t>RECAP: The data type "symbol" is a </a:t>
            </a:r>
            <a:r>
              <a:rPr lang="sk-SK" b="1"/>
              <a:t>primitive data type </a:t>
            </a:r>
          </a:p>
          <a:p>
            <a:r>
              <a:rPr lang="sk-SK"/>
              <a:t>This data type is used as the key for an object property when the property is intended to be </a:t>
            </a:r>
            <a:r>
              <a:rPr lang="sk-SK" b="1"/>
              <a:t>private, for the internal use</a:t>
            </a:r>
            <a:r>
              <a:rPr lang="sk-SK"/>
              <a:t> of a class or an object type</a:t>
            </a:r>
          </a:p>
          <a:p>
            <a:r>
              <a:rPr lang="sk-SK"/>
              <a:t>When a symbol value is used as the identifier in a property assignment, the property (like the symbol) is </a:t>
            </a:r>
            <a:r>
              <a:rPr lang="sk-SK" b="1"/>
              <a:t>anonymous</a:t>
            </a:r>
            <a:r>
              <a:rPr lang="sk-SK"/>
              <a:t>; and also is </a:t>
            </a:r>
            <a:r>
              <a:rPr lang="sk-SK" b="1"/>
              <a:t>non-enumerable</a:t>
            </a:r>
            <a:r>
              <a:rPr lang="sk-SK"/>
              <a:t>. </a:t>
            </a:r>
          </a:p>
          <a:p>
            <a:r>
              <a:rPr lang="sk-SK"/>
              <a:t>non-emuberable means it will not show in for( ... in ...)", </a:t>
            </a:r>
          </a:p>
          <a:p>
            <a:r>
              <a:rPr lang="sk-SK"/>
              <a:t>anonymous, it will not show up in the result array of "Object.getOwnPropertyNames()". </a:t>
            </a:r>
          </a:p>
        </p:txBody>
      </p:sp>
    </p:spTree>
    <p:extLst>
      <p:ext uri="{BB962C8B-B14F-4D97-AF65-F5344CB8AC3E}">
        <p14:creationId xmlns:p14="http://schemas.microsoft.com/office/powerpoint/2010/main" val="151685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86197D16-FE75-4A0E-A0C9-28C0F04A43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FA8FCEC6-4B30-4FF2-8B32-504BEAEA3A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="" xmlns:a16="http://schemas.microsoft.com/office/drawing/2014/main" id="{1A5821E6-FD8C-FE4A-935C-60104330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Prototypes and Inheritance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5C20EBC4-7899-6649-B1F3-4D0EE4716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inheritance in JavaScript</a:t>
            </a:r>
          </a:p>
        </p:txBody>
      </p:sp>
    </p:spTree>
    <p:extLst>
      <p:ext uri="{BB962C8B-B14F-4D97-AF65-F5344CB8AC3E}">
        <p14:creationId xmlns:p14="http://schemas.microsoft.com/office/powerpoint/2010/main" val="288810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8A644F-36E8-E847-84AC-36F9DBE7E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No Classes – understanding prototypes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B37D6112-6861-BE43-B2AF-B86E592732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/>
              <a:t>To understand prototypes in JS stop thinking about classes and instances, </a:t>
            </a:r>
            <a:r>
              <a:rPr lang="sk-SK" b="1"/>
              <a:t>there is only one thing the instance (or we just call it object)</a:t>
            </a:r>
          </a:p>
          <a:p>
            <a:r>
              <a:rPr lang="sk-SK"/>
              <a:t>There are several syntaxes for creating objects and achieving inheritance</a:t>
            </a:r>
          </a:p>
          <a:p>
            <a:r>
              <a:rPr lang="sk-SK"/>
              <a:t>people always tried not to understand prototypes and mimic classes in JS, </a:t>
            </a:r>
          </a:p>
          <a:p>
            <a:pPr lvl="1"/>
            <a:r>
              <a:rPr lang="sk-SK"/>
              <a:t>there are too many libraries, </a:t>
            </a:r>
          </a:p>
          <a:p>
            <a:pPr lvl="1"/>
            <a:r>
              <a:rPr lang="sk-SK"/>
              <a:t>JS comitee probably gave up ;-( and made classes part of language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AEE84E1C-D8D8-A749-BC35-EC4B5D6818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/>
              <a:t>since 1: function P(); P.prototype=;new P();</a:t>
            </a:r>
          </a:p>
          <a:p>
            <a:r>
              <a:rPr lang="sk-SK" b="1"/>
              <a:t>since 5.1: Object.createObject</a:t>
            </a:r>
          </a:p>
          <a:p>
            <a:r>
              <a:rPr lang="sk-SK"/>
              <a:t>...</a:t>
            </a:r>
          </a:p>
          <a:p>
            <a:r>
              <a:rPr lang="sk-SK"/>
              <a:t>...</a:t>
            </a:r>
          </a:p>
          <a:p>
            <a:r>
              <a:rPr lang="sk-SK"/>
              <a:t>since 2015: classes</a:t>
            </a:r>
          </a:p>
          <a:p>
            <a:endParaRPr lang="sk-SK"/>
          </a:p>
          <a:p>
            <a:r>
              <a:rPr lang="sk-SK"/>
              <a:t>Object.createObject will be used in following lecture as </a:t>
            </a:r>
            <a:r>
              <a:rPr lang="sk-SK" i="1"/>
              <a:t>the most understandable concept</a:t>
            </a:r>
            <a:r>
              <a:rPr lang="sk-SK"/>
              <a:t> of inheritance with prototypes</a:t>
            </a:r>
          </a:p>
        </p:txBody>
      </p:sp>
    </p:spTree>
    <p:extLst>
      <p:ext uri="{BB962C8B-B14F-4D97-AF65-F5344CB8AC3E}">
        <p14:creationId xmlns:p14="http://schemas.microsoft.com/office/powerpoint/2010/main" val="152064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3AE92BB-51EB-0946-95AE-C395CE46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prototypes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9365E72E-E972-0245-A8AB-156CF9393F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7A7C985-064B-2F49-B87B-A4234C1D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945"/>
            <a:ext cx="5181599" cy="46486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67738C2-9008-E240-82EF-BC5AE4082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09" y="2874410"/>
            <a:ext cx="4419600" cy="50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C4C4273F-815A-944C-AC10-F009CFF06115}"/>
              </a:ext>
            </a:extLst>
          </p:cNvPr>
          <p:cNvGrpSpPr/>
          <p:nvPr/>
        </p:nvGrpSpPr>
        <p:grpSpPr>
          <a:xfrm>
            <a:off x="7807502" y="1728359"/>
            <a:ext cx="2034283" cy="1026668"/>
            <a:chOff x="6564330" y="1825625"/>
            <a:chExt cx="2034283" cy="1026668"/>
          </a:xfrm>
        </p:grpSpPr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FF9430FA-89AB-744F-99FC-E7E20961EB3C}"/>
                </a:ext>
              </a:extLst>
            </p:cNvPr>
            <p:cNvSpPr/>
            <p:nvPr/>
          </p:nvSpPr>
          <p:spPr>
            <a:xfrm>
              <a:off x="6564330" y="1825625"/>
              <a:ext cx="2034283" cy="102666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p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66CB25C7-940B-0642-844B-7D06C9B981F6}"/>
                </a:ext>
              </a:extLst>
            </p:cNvPr>
            <p:cNvCxnSpPr/>
            <p:nvPr/>
          </p:nvCxnSpPr>
          <p:spPr>
            <a:xfrm>
              <a:off x="6564330" y="2167847"/>
              <a:ext cx="20342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447662D6-6307-5649-912F-1F5F5ED34695}"/>
                </a:ext>
              </a:extLst>
            </p:cNvPr>
            <p:cNvSpPr/>
            <p:nvPr/>
          </p:nvSpPr>
          <p:spPr>
            <a:xfrm>
              <a:off x="6564330" y="2167847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a:[]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1FA6A440-E91B-6C4D-A940-57D9170CE773}"/>
                </a:ext>
              </a:extLst>
            </p:cNvPr>
            <p:cNvSpPr/>
            <p:nvPr/>
          </p:nvSpPr>
          <p:spPr>
            <a:xfrm>
              <a:off x="6564330" y="2510070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b:'b'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EFD94047-6297-E94A-8C83-4F2B3DC94D5C}"/>
              </a:ext>
            </a:extLst>
          </p:cNvPr>
          <p:cNvCxnSpPr>
            <a:stCxn id="24" idx="0"/>
            <a:endCxn id="20" idx="2"/>
          </p:cNvCxnSpPr>
          <p:nvPr/>
        </p:nvCxnSpPr>
        <p:spPr>
          <a:xfrm flipV="1">
            <a:off x="7581471" y="2755027"/>
            <a:ext cx="1243173" cy="542977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9FAB4C78-E39D-8844-B668-97D1069C7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09" y="1741808"/>
            <a:ext cx="2565400" cy="1155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AE1DDF31-1F54-0543-A7F0-5E913944C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209" y="3555429"/>
            <a:ext cx="1905000" cy="3937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C3ADDD64-30ED-4E4C-9AAF-5C0D31E77A10}"/>
              </a:ext>
            </a:extLst>
          </p:cNvPr>
          <p:cNvGrpSpPr/>
          <p:nvPr/>
        </p:nvGrpSpPr>
        <p:grpSpPr>
          <a:xfrm>
            <a:off x="6564328" y="3298004"/>
            <a:ext cx="2034284" cy="1026668"/>
            <a:chOff x="6564328" y="3298004"/>
            <a:chExt cx="2034284" cy="1026668"/>
          </a:xfrm>
        </p:grpSpPr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5AF996D7-4B75-2D4B-901F-EF8A80E1B353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id="{1A242E4B-CDE0-9D4A-9F34-3EFBCADFC0D1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o1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4011810C-162A-0E48-8021-9165A01364D1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19531F7A-FE52-2048-804E-244BE87D1AA4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FDB7B056-C57A-A445-86B8-372C321AD6F5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060FA66D-65D8-CD4E-A1ED-3A0BCEDB599E}"/>
              </a:ext>
            </a:extLst>
          </p:cNvPr>
          <p:cNvSpPr/>
          <p:nvPr/>
        </p:nvSpPr>
        <p:spPr>
          <a:xfrm>
            <a:off x="6564328" y="3640225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x:'x'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FB7CB4D6-8C15-7145-91A4-33A338F5F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809" y="4372211"/>
            <a:ext cx="4267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2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3AE92BB-51EB-0946-95AE-C395CE46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prototypes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9365E72E-E972-0245-A8AB-156CF9393F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7A7C985-064B-2F49-B87B-A4234C1D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945"/>
            <a:ext cx="5181599" cy="46486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67738C2-9008-E240-82EF-BC5AE4082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09" y="2874410"/>
            <a:ext cx="4419600" cy="50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9FAB4C78-E39D-8844-B668-97D1069C7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09" y="1741808"/>
            <a:ext cx="2565400" cy="1155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AE1DDF31-1F54-0543-A7F0-5E913944C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630" y="3239424"/>
            <a:ext cx="1905000" cy="393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78EB42B-DEB4-6245-9B0D-D9B53CBEA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630" y="3612738"/>
            <a:ext cx="4051300" cy="6858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52647EFF-5E38-9249-810F-1628A0EBAA4A}"/>
              </a:ext>
            </a:extLst>
          </p:cNvPr>
          <p:cNvGrpSpPr/>
          <p:nvPr/>
        </p:nvGrpSpPr>
        <p:grpSpPr>
          <a:xfrm>
            <a:off x="9143140" y="3304350"/>
            <a:ext cx="2034284" cy="1026668"/>
            <a:chOff x="6564328" y="3298004"/>
            <a:chExt cx="2034284" cy="1026668"/>
          </a:xfrm>
        </p:grpSpPr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FA001E92-CCB9-4B4F-806C-41046A94370E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AC9056A0-C241-5149-9DD4-AB5C960F5A3B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o2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2ABB3127-1030-D94B-9243-12086FC5C7C1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8D6A552E-1353-924D-B66C-A3682C5448C0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B01CCC12-806C-194D-AD3F-72759F99977B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7910AC7E-F744-7D4B-90EC-8B4BF191AD22}"/>
              </a:ext>
            </a:extLst>
          </p:cNvPr>
          <p:cNvSpPr/>
          <p:nvPr/>
        </p:nvSpPr>
        <p:spPr>
          <a:xfrm>
            <a:off x="9143140" y="3650123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y:'y'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D1ADB25-C554-B741-97F2-34BF9742AA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356" y="5243411"/>
            <a:ext cx="3632200" cy="7239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="" xmlns:a16="http://schemas.microsoft.com/office/drawing/2014/main" id="{2A4D4A6A-3E6A-444A-B884-B3308DE0B0FF}"/>
              </a:ext>
            </a:extLst>
          </p:cNvPr>
          <p:cNvSpPr/>
          <p:nvPr/>
        </p:nvSpPr>
        <p:spPr>
          <a:xfrm rot="16200000">
            <a:off x="1892150" y="5977642"/>
            <a:ext cx="646719" cy="335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2" name="Right Arrow 41">
            <a:extLst>
              <a:ext uri="{FF2B5EF4-FFF2-40B4-BE49-F238E27FC236}">
                <a16:creationId xmlns="" xmlns:a16="http://schemas.microsoft.com/office/drawing/2014/main" id="{A0171419-0231-8C43-AB12-EAF9548400FE}"/>
              </a:ext>
            </a:extLst>
          </p:cNvPr>
          <p:cNvSpPr/>
          <p:nvPr/>
        </p:nvSpPr>
        <p:spPr>
          <a:xfrm rot="16200000">
            <a:off x="3269460" y="5984007"/>
            <a:ext cx="646719" cy="335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B65850F5-C7C7-B641-B849-58BE53BFE6BD}"/>
              </a:ext>
            </a:extLst>
          </p:cNvPr>
          <p:cNvGrpSpPr/>
          <p:nvPr/>
        </p:nvGrpSpPr>
        <p:grpSpPr>
          <a:xfrm>
            <a:off x="7807502" y="1728359"/>
            <a:ext cx="2034283" cy="1026668"/>
            <a:chOff x="6564330" y="1825625"/>
            <a:chExt cx="2034283" cy="1026668"/>
          </a:xfrm>
        </p:grpSpPr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5ED326C5-BDF1-624A-9DF7-8EEAA8A78106}"/>
                </a:ext>
              </a:extLst>
            </p:cNvPr>
            <p:cNvSpPr/>
            <p:nvPr/>
          </p:nvSpPr>
          <p:spPr>
            <a:xfrm>
              <a:off x="6564330" y="1825625"/>
              <a:ext cx="2034283" cy="102666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p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A3F05B43-F89D-E844-A4A0-4D89E402DC97}"/>
                </a:ext>
              </a:extLst>
            </p:cNvPr>
            <p:cNvCxnSpPr/>
            <p:nvPr/>
          </p:nvCxnSpPr>
          <p:spPr>
            <a:xfrm>
              <a:off x="6564330" y="2167847"/>
              <a:ext cx="20342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72D0B503-ED72-1A45-B4DF-DBB56DEDE4E0}"/>
                </a:ext>
              </a:extLst>
            </p:cNvPr>
            <p:cNvSpPr/>
            <p:nvPr/>
          </p:nvSpPr>
          <p:spPr>
            <a:xfrm>
              <a:off x="6564330" y="2167847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a:[]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A78700D7-8725-F248-A973-5757E3FB596F}"/>
                </a:ext>
              </a:extLst>
            </p:cNvPr>
            <p:cNvSpPr/>
            <p:nvPr/>
          </p:nvSpPr>
          <p:spPr>
            <a:xfrm>
              <a:off x="6564330" y="2510070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b:'b'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9F9B760D-F641-AA4B-8CA4-0B733909FB9B}"/>
              </a:ext>
            </a:extLst>
          </p:cNvPr>
          <p:cNvCxnSpPr>
            <a:stCxn id="53" idx="0"/>
            <a:endCxn id="47" idx="2"/>
          </p:cNvCxnSpPr>
          <p:nvPr/>
        </p:nvCxnSpPr>
        <p:spPr>
          <a:xfrm flipV="1">
            <a:off x="7581471" y="2755027"/>
            <a:ext cx="1243173" cy="542977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021C715B-9511-AD47-8F2B-EF70E284C44A}"/>
              </a:ext>
            </a:extLst>
          </p:cNvPr>
          <p:cNvGrpSpPr/>
          <p:nvPr/>
        </p:nvGrpSpPr>
        <p:grpSpPr>
          <a:xfrm>
            <a:off x="6564328" y="3298004"/>
            <a:ext cx="2034284" cy="1026668"/>
            <a:chOff x="6564328" y="3298004"/>
            <a:chExt cx="2034284" cy="1026668"/>
          </a:xfrm>
        </p:grpSpPr>
        <p:grpSp>
          <p:nvGrpSpPr>
            <p:cNvPr id="50" name="Group 49">
              <a:extLst>
                <a:ext uri="{FF2B5EF4-FFF2-40B4-BE49-F238E27FC236}">
                  <a16:creationId xmlns="" xmlns:a16="http://schemas.microsoft.com/office/drawing/2014/main" id="{1E0DB098-CA8D-024B-8CCF-0102E1783CAE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id="{0F38A7EF-318C-7344-9EF5-171D688A0F80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o1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754CB1EC-0177-2E48-9786-17AD7730CA4E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>
              <a:extLst>
                <a:ext uri="{FF2B5EF4-FFF2-40B4-BE49-F238E27FC236}">
                  <a16:creationId xmlns="" xmlns:a16="http://schemas.microsoft.com/office/drawing/2014/main" id="{81190C32-EEEF-6C4A-BDBE-5CDAF07A86B9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F82A73C0-1347-6843-8F72-ADBCF7C25AAB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9BEF5012-E9C1-6544-938C-750C24B57733}"/>
              </a:ext>
            </a:extLst>
          </p:cNvPr>
          <p:cNvSpPr/>
          <p:nvPr/>
        </p:nvSpPr>
        <p:spPr>
          <a:xfrm>
            <a:off x="6564328" y="3640225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x:'x'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2AC354B2-C629-364D-9DCA-9414CBD1F085}"/>
              </a:ext>
            </a:extLst>
          </p:cNvPr>
          <p:cNvCxnSpPr>
            <a:cxnSpLocks/>
            <a:stCxn id="38" idx="0"/>
            <a:endCxn id="47" idx="2"/>
          </p:cNvCxnSpPr>
          <p:nvPr/>
        </p:nvCxnSpPr>
        <p:spPr>
          <a:xfrm flipH="1" flipV="1">
            <a:off x="8824644" y="2755027"/>
            <a:ext cx="1335639" cy="54932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36D4A3C9-A26E-2142-B9D7-A13BAD4F0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832" y="4278211"/>
            <a:ext cx="4318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9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3AE92BB-51EB-0946-95AE-C395CE46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prototypes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9365E72E-E972-0245-A8AB-156CF9393F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7A7C985-064B-2F49-B87B-A4234C1D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945"/>
            <a:ext cx="5181599" cy="464864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52647EFF-5E38-9249-810F-1628A0EBAA4A}"/>
              </a:ext>
            </a:extLst>
          </p:cNvPr>
          <p:cNvGrpSpPr/>
          <p:nvPr/>
        </p:nvGrpSpPr>
        <p:grpSpPr>
          <a:xfrm>
            <a:off x="9143140" y="3304350"/>
            <a:ext cx="2034284" cy="1026668"/>
            <a:chOff x="6564328" y="3298004"/>
            <a:chExt cx="2034284" cy="1026668"/>
          </a:xfrm>
        </p:grpSpPr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FA001E92-CCB9-4B4F-806C-41046A94370E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AC9056A0-C241-5149-9DD4-AB5C960F5A3B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o2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2ABB3127-1030-D94B-9243-12086FC5C7C1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8D6A552E-1353-924D-B66C-A3682C5448C0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B01CCC12-806C-194D-AD3F-72759F99977B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7910AC7E-F744-7D4B-90EC-8B4BF191AD22}"/>
              </a:ext>
            </a:extLst>
          </p:cNvPr>
          <p:cNvSpPr/>
          <p:nvPr/>
        </p:nvSpPr>
        <p:spPr>
          <a:xfrm>
            <a:off x="9143140" y="3650123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y:'y'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B65850F5-C7C7-B641-B849-58BE53BFE6BD}"/>
              </a:ext>
            </a:extLst>
          </p:cNvPr>
          <p:cNvGrpSpPr/>
          <p:nvPr/>
        </p:nvGrpSpPr>
        <p:grpSpPr>
          <a:xfrm>
            <a:off x="7807502" y="1728359"/>
            <a:ext cx="2034283" cy="1026668"/>
            <a:chOff x="6564330" y="1825625"/>
            <a:chExt cx="2034283" cy="1026668"/>
          </a:xfrm>
        </p:grpSpPr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5ED326C5-BDF1-624A-9DF7-8EEAA8A78106}"/>
                </a:ext>
              </a:extLst>
            </p:cNvPr>
            <p:cNvSpPr/>
            <p:nvPr/>
          </p:nvSpPr>
          <p:spPr>
            <a:xfrm>
              <a:off x="6564330" y="1825625"/>
              <a:ext cx="2034283" cy="102666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p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A3F05B43-F89D-E844-A4A0-4D89E402DC97}"/>
                </a:ext>
              </a:extLst>
            </p:cNvPr>
            <p:cNvCxnSpPr/>
            <p:nvPr/>
          </p:nvCxnSpPr>
          <p:spPr>
            <a:xfrm>
              <a:off x="6564330" y="2167847"/>
              <a:ext cx="20342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72D0B503-ED72-1A45-B4DF-DBB56DEDE4E0}"/>
                </a:ext>
              </a:extLst>
            </p:cNvPr>
            <p:cNvSpPr/>
            <p:nvPr/>
          </p:nvSpPr>
          <p:spPr>
            <a:xfrm>
              <a:off x="6564330" y="2167847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a:[]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A78700D7-8725-F248-A973-5757E3FB596F}"/>
                </a:ext>
              </a:extLst>
            </p:cNvPr>
            <p:cNvSpPr/>
            <p:nvPr/>
          </p:nvSpPr>
          <p:spPr>
            <a:xfrm>
              <a:off x="6564330" y="2510070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b:'b'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9F9B760D-F641-AA4B-8CA4-0B733909FB9B}"/>
              </a:ext>
            </a:extLst>
          </p:cNvPr>
          <p:cNvCxnSpPr>
            <a:stCxn id="53" idx="0"/>
            <a:endCxn id="47" idx="2"/>
          </p:cNvCxnSpPr>
          <p:nvPr/>
        </p:nvCxnSpPr>
        <p:spPr>
          <a:xfrm flipV="1">
            <a:off x="7581471" y="2755027"/>
            <a:ext cx="1243173" cy="542977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021C715B-9511-AD47-8F2B-EF70E284C44A}"/>
              </a:ext>
            </a:extLst>
          </p:cNvPr>
          <p:cNvGrpSpPr/>
          <p:nvPr/>
        </p:nvGrpSpPr>
        <p:grpSpPr>
          <a:xfrm>
            <a:off x="6564328" y="3298004"/>
            <a:ext cx="2034284" cy="1026668"/>
            <a:chOff x="6564328" y="3298004"/>
            <a:chExt cx="2034284" cy="1026668"/>
          </a:xfrm>
        </p:grpSpPr>
        <p:grpSp>
          <p:nvGrpSpPr>
            <p:cNvPr id="50" name="Group 49">
              <a:extLst>
                <a:ext uri="{FF2B5EF4-FFF2-40B4-BE49-F238E27FC236}">
                  <a16:creationId xmlns="" xmlns:a16="http://schemas.microsoft.com/office/drawing/2014/main" id="{1E0DB098-CA8D-024B-8CCF-0102E1783CAE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id="{0F38A7EF-318C-7344-9EF5-171D688A0F80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o1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754CB1EC-0177-2E48-9786-17AD7730CA4E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>
              <a:extLst>
                <a:ext uri="{FF2B5EF4-FFF2-40B4-BE49-F238E27FC236}">
                  <a16:creationId xmlns="" xmlns:a16="http://schemas.microsoft.com/office/drawing/2014/main" id="{81190C32-EEEF-6C4A-BDBE-5CDAF07A86B9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F82A73C0-1347-6843-8F72-ADBCF7C25AAB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9BEF5012-E9C1-6544-938C-750C24B57733}"/>
              </a:ext>
            </a:extLst>
          </p:cNvPr>
          <p:cNvSpPr/>
          <p:nvPr/>
        </p:nvSpPr>
        <p:spPr>
          <a:xfrm>
            <a:off x="6564328" y="3640225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x:'x'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2AC354B2-C629-364D-9DCA-9414CBD1F085}"/>
              </a:ext>
            </a:extLst>
          </p:cNvPr>
          <p:cNvCxnSpPr>
            <a:cxnSpLocks/>
            <a:stCxn id="38" idx="0"/>
            <a:endCxn id="47" idx="2"/>
          </p:cNvCxnSpPr>
          <p:nvPr/>
        </p:nvCxnSpPr>
        <p:spPr>
          <a:xfrm flipH="1" flipV="1">
            <a:off x="8824644" y="2755027"/>
            <a:ext cx="1335639" cy="54932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3A09A7A1-D377-C344-A7A3-E191AF10DA2A}"/>
              </a:ext>
            </a:extLst>
          </p:cNvPr>
          <p:cNvGrpSpPr/>
          <p:nvPr/>
        </p:nvGrpSpPr>
        <p:grpSpPr>
          <a:xfrm>
            <a:off x="9143140" y="4767684"/>
            <a:ext cx="2034284" cy="1026668"/>
            <a:chOff x="6564328" y="3298004"/>
            <a:chExt cx="2034284" cy="1026668"/>
          </a:xfrm>
        </p:grpSpPr>
        <p:grpSp>
          <p:nvGrpSpPr>
            <p:cNvPr id="36" name="Group 35">
              <a:extLst>
                <a:ext uri="{FF2B5EF4-FFF2-40B4-BE49-F238E27FC236}">
                  <a16:creationId xmlns="" xmlns:a16="http://schemas.microsoft.com/office/drawing/2014/main" id="{6774820F-356E-4549-BEFC-1991A83D67EA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="" xmlns:a16="http://schemas.microsoft.com/office/drawing/2014/main" id="{454A1282-7E6A-844D-88E9-B6E668C74747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o3</a:t>
                </a: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85F0A1CA-4145-D540-8FE4-C9C3AB8D2276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="" xmlns:a16="http://schemas.microsoft.com/office/drawing/2014/main" id="{8813DEC6-2154-184F-88D5-8B4689F05CA9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DD72469E-D466-0240-B712-5C400BA901B7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8E21F718-9F45-DD45-A0B7-28EA2C7762BB}"/>
              </a:ext>
            </a:extLst>
          </p:cNvPr>
          <p:cNvCxnSpPr>
            <a:cxnSpLocks/>
            <a:stCxn id="57" idx="0"/>
            <a:endCxn id="30" idx="2"/>
          </p:cNvCxnSpPr>
          <p:nvPr/>
        </p:nvCxnSpPr>
        <p:spPr>
          <a:xfrm flipV="1">
            <a:off x="10160283" y="4331018"/>
            <a:ext cx="0" cy="43666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D54EA70-B9FD-D74B-BD96-CED7A1C34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20" y="2727940"/>
            <a:ext cx="3797300" cy="838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4C9938B-5E03-9E4F-A48E-523779513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08" y="3643501"/>
            <a:ext cx="4051300" cy="1041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FB1C71DB-58BB-9C49-9F1E-4A7EDC615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09" y="2097860"/>
            <a:ext cx="4241800" cy="520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568F961C-BC48-BF4A-9003-A0E276D569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808" y="1765657"/>
            <a:ext cx="2260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9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1D173BD6-B206-CD44-9114-2DC3224E7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945"/>
            <a:ext cx="5181599" cy="464864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="" xmlns:a16="http://schemas.microsoft.com/office/drawing/2014/main" id="{63AE92BB-51EB-0946-95AE-C395CE46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prototypes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52647EFF-5E38-9249-810F-1628A0EBAA4A}"/>
              </a:ext>
            </a:extLst>
          </p:cNvPr>
          <p:cNvGrpSpPr/>
          <p:nvPr/>
        </p:nvGrpSpPr>
        <p:grpSpPr>
          <a:xfrm>
            <a:off x="9143140" y="3304350"/>
            <a:ext cx="2034284" cy="1026668"/>
            <a:chOff x="6564328" y="3298004"/>
            <a:chExt cx="2034284" cy="1026668"/>
          </a:xfrm>
        </p:grpSpPr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FA001E92-CCB9-4B4F-806C-41046A94370E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AC9056A0-C241-5149-9DD4-AB5C960F5A3B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o2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2ABB3127-1030-D94B-9243-12086FC5C7C1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8D6A552E-1353-924D-B66C-A3682C5448C0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B01CCC12-806C-194D-AD3F-72759F99977B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7910AC7E-F744-7D4B-90EC-8B4BF191AD22}"/>
              </a:ext>
            </a:extLst>
          </p:cNvPr>
          <p:cNvSpPr/>
          <p:nvPr/>
        </p:nvSpPr>
        <p:spPr>
          <a:xfrm>
            <a:off x="9143140" y="3650123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y:'y'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B65850F5-C7C7-B641-B849-58BE53BFE6BD}"/>
              </a:ext>
            </a:extLst>
          </p:cNvPr>
          <p:cNvGrpSpPr/>
          <p:nvPr/>
        </p:nvGrpSpPr>
        <p:grpSpPr>
          <a:xfrm>
            <a:off x="7807502" y="1728359"/>
            <a:ext cx="2034283" cy="1026668"/>
            <a:chOff x="6564330" y="1825625"/>
            <a:chExt cx="2034283" cy="1026668"/>
          </a:xfrm>
        </p:grpSpPr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5ED326C5-BDF1-624A-9DF7-8EEAA8A78106}"/>
                </a:ext>
              </a:extLst>
            </p:cNvPr>
            <p:cNvSpPr/>
            <p:nvPr/>
          </p:nvSpPr>
          <p:spPr>
            <a:xfrm>
              <a:off x="6564330" y="1825625"/>
              <a:ext cx="2034283" cy="102666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p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A3F05B43-F89D-E844-A4A0-4D89E402DC97}"/>
                </a:ext>
              </a:extLst>
            </p:cNvPr>
            <p:cNvCxnSpPr/>
            <p:nvPr/>
          </p:nvCxnSpPr>
          <p:spPr>
            <a:xfrm>
              <a:off x="6564330" y="2167847"/>
              <a:ext cx="20342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72D0B503-ED72-1A45-B4DF-DBB56DEDE4E0}"/>
                </a:ext>
              </a:extLst>
            </p:cNvPr>
            <p:cNvSpPr/>
            <p:nvPr/>
          </p:nvSpPr>
          <p:spPr>
            <a:xfrm>
              <a:off x="6564330" y="2167847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a:[]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A78700D7-8725-F248-A973-5757E3FB596F}"/>
                </a:ext>
              </a:extLst>
            </p:cNvPr>
            <p:cNvSpPr/>
            <p:nvPr/>
          </p:nvSpPr>
          <p:spPr>
            <a:xfrm>
              <a:off x="6564330" y="2510070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b:'b'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9F9B760D-F641-AA4B-8CA4-0B733909FB9B}"/>
              </a:ext>
            </a:extLst>
          </p:cNvPr>
          <p:cNvCxnSpPr>
            <a:stCxn id="53" idx="0"/>
            <a:endCxn id="47" idx="2"/>
          </p:cNvCxnSpPr>
          <p:nvPr/>
        </p:nvCxnSpPr>
        <p:spPr>
          <a:xfrm flipV="1">
            <a:off x="7581471" y="2755027"/>
            <a:ext cx="1243173" cy="542977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021C715B-9511-AD47-8F2B-EF70E284C44A}"/>
              </a:ext>
            </a:extLst>
          </p:cNvPr>
          <p:cNvGrpSpPr/>
          <p:nvPr/>
        </p:nvGrpSpPr>
        <p:grpSpPr>
          <a:xfrm>
            <a:off x="6564328" y="3298004"/>
            <a:ext cx="2034284" cy="1026668"/>
            <a:chOff x="6564328" y="3298004"/>
            <a:chExt cx="2034284" cy="1026668"/>
          </a:xfrm>
        </p:grpSpPr>
        <p:grpSp>
          <p:nvGrpSpPr>
            <p:cNvPr id="50" name="Group 49">
              <a:extLst>
                <a:ext uri="{FF2B5EF4-FFF2-40B4-BE49-F238E27FC236}">
                  <a16:creationId xmlns="" xmlns:a16="http://schemas.microsoft.com/office/drawing/2014/main" id="{1E0DB098-CA8D-024B-8CCF-0102E1783CAE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id="{0F38A7EF-318C-7344-9EF5-171D688A0F80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o1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754CB1EC-0177-2E48-9786-17AD7730CA4E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>
              <a:extLst>
                <a:ext uri="{FF2B5EF4-FFF2-40B4-BE49-F238E27FC236}">
                  <a16:creationId xmlns="" xmlns:a16="http://schemas.microsoft.com/office/drawing/2014/main" id="{81190C32-EEEF-6C4A-BDBE-5CDAF07A86B9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F82A73C0-1347-6843-8F72-ADBCF7C25AAB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9BEF5012-E9C1-6544-938C-750C24B57733}"/>
              </a:ext>
            </a:extLst>
          </p:cNvPr>
          <p:cNvSpPr/>
          <p:nvPr/>
        </p:nvSpPr>
        <p:spPr>
          <a:xfrm>
            <a:off x="6564328" y="3640225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x:'x'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2AC354B2-C629-364D-9DCA-9414CBD1F085}"/>
              </a:ext>
            </a:extLst>
          </p:cNvPr>
          <p:cNvCxnSpPr>
            <a:cxnSpLocks/>
            <a:stCxn id="38" idx="0"/>
            <a:endCxn id="47" idx="2"/>
          </p:cNvCxnSpPr>
          <p:nvPr/>
        </p:nvCxnSpPr>
        <p:spPr>
          <a:xfrm flipH="1" flipV="1">
            <a:off x="8824644" y="2755027"/>
            <a:ext cx="1335639" cy="54932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3A09A7A1-D377-C344-A7A3-E191AF10DA2A}"/>
              </a:ext>
            </a:extLst>
          </p:cNvPr>
          <p:cNvGrpSpPr/>
          <p:nvPr/>
        </p:nvGrpSpPr>
        <p:grpSpPr>
          <a:xfrm>
            <a:off x="9143140" y="4767684"/>
            <a:ext cx="2034284" cy="1026668"/>
            <a:chOff x="6564328" y="3298004"/>
            <a:chExt cx="2034284" cy="1026668"/>
          </a:xfrm>
        </p:grpSpPr>
        <p:grpSp>
          <p:nvGrpSpPr>
            <p:cNvPr id="36" name="Group 35">
              <a:extLst>
                <a:ext uri="{FF2B5EF4-FFF2-40B4-BE49-F238E27FC236}">
                  <a16:creationId xmlns="" xmlns:a16="http://schemas.microsoft.com/office/drawing/2014/main" id="{6774820F-356E-4549-BEFC-1991A83D67EA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="" xmlns:a16="http://schemas.microsoft.com/office/drawing/2014/main" id="{454A1282-7E6A-844D-88E9-B6E668C74747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o3</a:t>
                </a: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85F0A1CA-4145-D540-8FE4-C9C3AB8D2276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="" xmlns:a16="http://schemas.microsoft.com/office/drawing/2014/main" id="{8813DEC6-2154-184F-88D5-8B4689F05CA9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DD72469E-D466-0240-B712-5C400BA901B7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8E21F718-9F45-DD45-A0B7-28EA2C7762BB}"/>
              </a:ext>
            </a:extLst>
          </p:cNvPr>
          <p:cNvCxnSpPr>
            <a:cxnSpLocks/>
            <a:stCxn id="57" idx="0"/>
            <a:endCxn id="30" idx="2"/>
          </p:cNvCxnSpPr>
          <p:nvPr/>
        </p:nvCxnSpPr>
        <p:spPr>
          <a:xfrm flipV="1">
            <a:off x="10160283" y="4331018"/>
            <a:ext cx="0" cy="43666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198DD82-B7A1-7249-BAE7-BB907B8BC9F5}"/>
              </a:ext>
            </a:extLst>
          </p:cNvPr>
          <p:cNvSpPr txBox="1"/>
          <p:nvPr/>
        </p:nvSpPr>
        <p:spPr>
          <a:xfrm>
            <a:off x="7356297" y="1345915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600"/>
              <a:t>instance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BA6EEE23-BB0D-3347-AFD9-E171A747B636}"/>
              </a:ext>
            </a:extLst>
          </p:cNvPr>
          <p:cNvSpPr txBox="1"/>
          <p:nvPr/>
        </p:nvSpPr>
        <p:spPr>
          <a:xfrm>
            <a:off x="6351777" y="2985142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600"/>
              <a:t>instance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50A13B9-171A-C142-9B48-DE0BB51A3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01" y="1776698"/>
            <a:ext cx="3181540" cy="295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358EC33-BAEC-D048-8899-B140E309A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68320"/>
            <a:ext cx="4740667" cy="32272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3392904B-4BB9-A841-8577-5193B9CBFE0A}"/>
              </a:ext>
            </a:extLst>
          </p:cNvPr>
          <p:cNvSpPr txBox="1"/>
          <p:nvPr/>
        </p:nvSpPr>
        <p:spPr>
          <a:xfrm>
            <a:off x="8598611" y="2995342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600"/>
              <a:t>instance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B6A5E72B-2D52-C749-8562-344A371737E6}"/>
              </a:ext>
            </a:extLst>
          </p:cNvPr>
          <p:cNvSpPr txBox="1"/>
          <p:nvPr/>
        </p:nvSpPr>
        <p:spPr>
          <a:xfrm>
            <a:off x="8502284" y="4433296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600"/>
              <a:t>instance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3EDC05D-EC38-9343-9596-C807D925FC17}"/>
              </a:ext>
            </a:extLst>
          </p:cNvPr>
          <p:cNvSpPr/>
          <p:nvPr/>
        </p:nvSpPr>
        <p:spPr>
          <a:xfrm>
            <a:off x="10160281" y="4364685"/>
            <a:ext cx="1398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[[Prototype]]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FF66E84E-D8C0-434A-A31E-7B643822C3BF}"/>
              </a:ext>
            </a:extLst>
          </p:cNvPr>
          <p:cNvSpPr/>
          <p:nvPr/>
        </p:nvSpPr>
        <p:spPr>
          <a:xfrm>
            <a:off x="9528838" y="2737905"/>
            <a:ext cx="1398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[[Prototype]]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34FBDC9-DDB6-FB41-B252-E8BE87CDE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0" y="2360473"/>
            <a:ext cx="4913462" cy="9804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6461532-BD90-2948-925C-B68F60746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201" y="4693668"/>
            <a:ext cx="4750949" cy="88072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BAD5491C-C741-3349-AE4B-521B9809B0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239" y="3460727"/>
            <a:ext cx="5107519" cy="90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3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0" grpId="0"/>
      <p:bldP spid="64" grpId="0"/>
      <p:bldP spid="65" grpId="0"/>
      <p:bldP spid="9" grpId="0"/>
      <p:bldP spid="6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1D173BD6-B206-CD44-9114-2DC3224E7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945"/>
            <a:ext cx="5181599" cy="464864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="" xmlns:a16="http://schemas.microsoft.com/office/drawing/2014/main" id="{63AE92BB-51EB-0946-95AE-C395CE46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prototypes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52647EFF-5E38-9249-810F-1628A0EBAA4A}"/>
              </a:ext>
            </a:extLst>
          </p:cNvPr>
          <p:cNvGrpSpPr/>
          <p:nvPr/>
        </p:nvGrpSpPr>
        <p:grpSpPr>
          <a:xfrm>
            <a:off x="9235607" y="4054364"/>
            <a:ext cx="2034284" cy="1026668"/>
            <a:chOff x="6564328" y="3298004"/>
            <a:chExt cx="2034284" cy="1026668"/>
          </a:xfrm>
        </p:grpSpPr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FA001E92-CCB9-4B4F-806C-41046A94370E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AC9056A0-C241-5149-9DD4-AB5C960F5A3B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o2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2ABB3127-1030-D94B-9243-12086FC5C7C1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8D6A552E-1353-924D-B66C-A3682C5448C0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B01CCC12-806C-194D-AD3F-72759F99977B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7910AC7E-F744-7D4B-90EC-8B4BF191AD22}"/>
              </a:ext>
            </a:extLst>
          </p:cNvPr>
          <p:cNvSpPr/>
          <p:nvPr/>
        </p:nvSpPr>
        <p:spPr>
          <a:xfrm>
            <a:off x="9235607" y="4400137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y:'y'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B65850F5-C7C7-B641-B849-58BE53BFE6BD}"/>
              </a:ext>
            </a:extLst>
          </p:cNvPr>
          <p:cNvGrpSpPr/>
          <p:nvPr/>
        </p:nvGrpSpPr>
        <p:grpSpPr>
          <a:xfrm>
            <a:off x="7899969" y="2478373"/>
            <a:ext cx="2034283" cy="1026668"/>
            <a:chOff x="6564330" y="1825625"/>
            <a:chExt cx="2034283" cy="1026668"/>
          </a:xfrm>
        </p:grpSpPr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5ED326C5-BDF1-624A-9DF7-8EEAA8A78106}"/>
                </a:ext>
              </a:extLst>
            </p:cNvPr>
            <p:cNvSpPr/>
            <p:nvPr/>
          </p:nvSpPr>
          <p:spPr>
            <a:xfrm>
              <a:off x="6564330" y="1825625"/>
              <a:ext cx="2034283" cy="102666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p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A3F05B43-F89D-E844-A4A0-4D89E402DC97}"/>
                </a:ext>
              </a:extLst>
            </p:cNvPr>
            <p:cNvCxnSpPr/>
            <p:nvPr/>
          </p:nvCxnSpPr>
          <p:spPr>
            <a:xfrm>
              <a:off x="6564330" y="2167847"/>
              <a:ext cx="20342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72D0B503-ED72-1A45-B4DF-DBB56DEDE4E0}"/>
                </a:ext>
              </a:extLst>
            </p:cNvPr>
            <p:cNvSpPr/>
            <p:nvPr/>
          </p:nvSpPr>
          <p:spPr>
            <a:xfrm>
              <a:off x="6564330" y="2167847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a:[]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A78700D7-8725-F248-A973-5757E3FB596F}"/>
                </a:ext>
              </a:extLst>
            </p:cNvPr>
            <p:cNvSpPr/>
            <p:nvPr/>
          </p:nvSpPr>
          <p:spPr>
            <a:xfrm>
              <a:off x="6564330" y="2510070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b:'b'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9F9B760D-F641-AA4B-8CA4-0B733909FB9B}"/>
              </a:ext>
            </a:extLst>
          </p:cNvPr>
          <p:cNvCxnSpPr>
            <a:cxnSpLocks/>
            <a:stCxn id="53" idx="0"/>
            <a:endCxn id="47" idx="2"/>
          </p:cNvCxnSpPr>
          <p:nvPr/>
        </p:nvCxnSpPr>
        <p:spPr>
          <a:xfrm flipV="1">
            <a:off x="7673938" y="3505041"/>
            <a:ext cx="1243173" cy="542977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021C715B-9511-AD47-8F2B-EF70E284C44A}"/>
              </a:ext>
            </a:extLst>
          </p:cNvPr>
          <p:cNvGrpSpPr/>
          <p:nvPr/>
        </p:nvGrpSpPr>
        <p:grpSpPr>
          <a:xfrm>
            <a:off x="6656795" y="4048018"/>
            <a:ext cx="2034284" cy="1026668"/>
            <a:chOff x="6564328" y="3298004"/>
            <a:chExt cx="2034284" cy="1026668"/>
          </a:xfrm>
        </p:grpSpPr>
        <p:grpSp>
          <p:nvGrpSpPr>
            <p:cNvPr id="50" name="Group 49">
              <a:extLst>
                <a:ext uri="{FF2B5EF4-FFF2-40B4-BE49-F238E27FC236}">
                  <a16:creationId xmlns="" xmlns:a16="http://schemas.microsoft.com/office/drawing/2014/main" id="{1E0DB098-CA8D-024B-8CCF-0102E1783CAE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id="{0F38A7EF-318C-7344-9EF5-171D688A0F80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o1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754CB1EC-0177-2E48-9786-17AD7730CA4E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>
              <a:extLst>
                <a:ext uri="{FF2B5EF4-FFF2-40B4-BE49-F238E27FC236}">
                  <a16:creationId xmlns="" xmlns:a16="http://schemas.microsoft.com/office/drawing/2014/main" id="{81190C32-EEEF-6C4A-BDBE-5CDAF07A86B9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F82A73C0-1347-6843-8F72-ADBCF7C25AAB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9BEF5012-E9C1-6544-938C-750C24B57733}"/>
              </a:ext>
            </a:extLst>
          </p:cNvPr>
          <p:cNvSpPr/>
          <p:nvPr/>
        </p:nvSpPr>
        <p:spPr>
          <a:xfrm>
            <a:off x="6656795" y="439023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x:'x'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2AC354B2-C629-364D-9DCA-9414CBD1F085}"/>
              </a:ext>
            </a:extLst>
          </p:cNvPr>
          <p:cNvCxnSpPr>
            <a:cxnSpLocks/>
            <a:stCxn id="38" idx="0"/>
            <a:endCxn id="47" idx="2"/>
          </p:cNvCxnSpPr>
          <p:nvPr/>
        </p:nvCxnSpPr>
        <p:spPr>
          <a:xfrm flipH="1" flipV="1">
            <a:off x="8917111" y="3505041"/>
            <a:ext cx="1335639" cy="54932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3A09A7A1-D377-C344-A7A3-E191AF10DA2A}"/>
              </a:ext>
            </a:extLst>
          </p:cNvPr>
          <p:cNvGrpSpPr/>
          <p:nvPr/>
        </p:nvGrpSpPr>
        <p:grpSpPr>
          <a:xfrm>
            <a:off x="9235607" y="5517698"/>
            <a:ext cx="2034284" cy="1026668"/>
            <a:chOff x="6564328" y="3298004"/>
            <a:chExt cx="2034284" cy="1026668"/>
          </a:xfrm>
        </p:grpSpPr>
        <p:grpSp>
          <p:nvGrpSpPr>
            <p:cNvPr id="36" name="Group 35">
              <a:extLst>
                <a:ext uri="{FF2B5EF4-FFF2-40B4-BE49-F238E27FC236}">
                  <a16:creationId xmlns="" xmlns:a16="http://schemas.microsoft.com/office/drawing/2014/main" id="{6774820F-356E-4549-BEFC-1991A83D67EA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="" xmlns:a16="http://schemas.microsoft.com/office/drawing/2014/main" id="{454A1282-7E6A-844D-88E9-B6E668C74747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o3</a:t>
                </a: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85F0A1CA-4145-D540-8FE4-C9C3AB8D2276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="" xmlns:a16="http://schemas.microsoft.com/office/drawing/2014/main" id="{8813DEC6-2154-184F-88D5-8B4689F05CA9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DD72469E-D466-0240-B712-5C400BA901B7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8E21F718-9F45-DD45-A0B7-28EA2C7762BB}"/>
              </a:ext>
            </a:extLst>
          </p:cNvPr>
          <p:cNvCxnSpPr>
            <a:cxnSpLocks/>
            <a:stCxn id="57" idx="0"/>
            <a:endCxn id="30" idx="2"/>
          </p:cNvCxnSpPr>
          <p:nvPr/>
        </p:nvCxnSpPr>
        <p:spPr>
          <a:xfrm flipV="1">
            <a:off x="10252750" y="5081032"/>
            <a:ext cx="0" cy="43666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3EDC05D-EC38-9343-9596-C807D925FC17}"/>
              </a:ext>
            </a:extLst>
          </p:cNvPr>
          <p:cNvSpPr/>
          <p:nvPr/>
        </p:nvSpPr>
        <p:spPr>
          <a:xfrm>
            <a:off x="10252748" y="5114699"/>
            <a:ext cx="1398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[[Prototype]]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FF66E84E-D8C0-434A-A31E-7B643822C3BF}"/>
              </a:ext>
            </a:extLst>
          </p:cNvPr>
          <p:cNvSpPr/>
          <p:nvPr/>
        </p:nvSpPr>
        <p:spPr>
          <a:xfrm>
            <a:off x="9621305" y="3487919"/>
            <a:ext cx="1398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[[Prototype]]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55D243BD-BAB9-B240-BB30-A727840DC07D}"/>
              </a:ext>
            </a:extLst>
          </p:cNvPr>
          <p:cNvGrpSpPr/>
          <p:nvPr/>
        </p:nvGrpSpPr>
        <p:grpSpPr>
          <a:xfrm>
            <a:off x="7899969" y="1081694"/>
            <a:ext cx="2034284" cy="1026668"/>
            <a:chOff x="6564328" y="3298004"/>
            <a:chExt cx="2034284" cy="1026668"/>
          </a:xfrm>
        </p:grpSpPr>
        <p:grpSp>
          <p:nvGrpSpPr>
            <p:cNvPr id="62" name="Group 61">
              <a:extLst>
                <a:ext uri="{FF2B5EF4-FFF2-40B4-BE49-F238E27FC236}">
                  <a16:creationId xmlns="" xmlns:a16="http://schemas.microsoft.com/office/drawing/2014/main" id="{BE89B297-DCC4-B34B-8E51-787E81DD897E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id="{DC22CD34-C546-BB4F-88C4-01D83512AF94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r {}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="" xmlns:a16="http://schemas.microsoft.com/office/drawing/2014/main" id="{DF892721-1258-0C49-8390-98850CFB5B4A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Rectangle 62">
              <a:extLst>
                <a:ext uri="{FF2B5EF4-FFF2-40B4-BE49-F238E27FC236}">
                  <a16:creationId xmlns="" xmlns:a16="http://schemas.microsoft.com/office/drawing/2014/main" id="{290E465F-AA79-AB49-83CE-08D78BA395D6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...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="" xmlns:a16="http://schemas.microsoft.com/office/drawing/2014/main" id="{E784148E-45A6-B046-B26D-CC591D61B971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toString()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59A41D83-CAD7-9C41-AB6E-52E7254F10B7}"/>
              </a:ext>
            </a:extLst>
          </p:cNvPr>
          <p:cNvCxnSpPr>
            <a:cxnSpLocks/>
            <a:stCxn id="44" idx="0"/>
            <a:endCxn id="63" idx="2"/>
          </p:cNvCxnSpPr>
          <p:nvPr/>
        </p:nvCxnSpPr>
        <p:spPr>
          <a:xfrm flipV="1">
            <a:off x="8917111" y="2108362"/>
            <a:ext cx="1" cy="37001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="" xmlns:a16="http://schemas.microsoft.com/office/drawing/2014/main" id="{5F38B04C-8832-7D4E-9216-2085D630B8EB}"/>
              </a:ext>
            </a:extLst>
          </p:cNvPr>
          <p:cNvCxnSpPr>
            <a:cxnSpLocks/>
          </p:cNvCxnSpPr>
          <p:nvPr/>
        </p:nvCxnSpPr>
        <p:spPr>
          <a:xfrm flipV="1">
            <a:off x="8917109" y="709515"/>
            <a:ext cx="1" cy="37001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352F4C13-CB81-4A4F-8111-217A6450014E}"/>
              </a:ext>
            </a:extLst>
          </p:cNvPr>
          <p:cNvSpPr/>
          <p:nvPr/>
        </p:nvSpPr>
        <p:spPr>
          <a:xfrm>
            <a:off x="8650048" y="383694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null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="" xmlns:a16="http://schemas.microsoft.com/office/drawing/2014/main" id="{D09D22F8-673A-5D4E-B1A7-43D0FD614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09" y="1741808"/>
            <a:ext cx="25654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1803868-A6FD-FD48-B099-DD4A5C186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69" y="3056739"/>
            <a:ext cx="5159714" cy="11453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BB796A1-AD84-EA4A-9193-CCEE1EC47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16" y="4174782"/>
            <a:ext cx="5161284" cy="728792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5EF7100B-4C32-1048-AA44-2F46E68C9DD3}"/>
              </a:ext>
            </a:extLst>
          </p:cNvPr>
          <p:cNvSpPr/>
          <p:nvPr/>
        </p:nvSpPr>
        <p:spPr>
          <a:xfrm>
            <a:off x="9934249" y="1073203"/>
            <a:ext cx="1796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Object.prototype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6D579A60-C978-3348-927D-DA405CD53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225" y="4854349"/>
            <a:ext cx="4749800" cy="520700"/>
          </a:xfrm>
          <a:prstGeom prst="rect">
            <a:avLst/>
          </a:prstGeom>
        </p:spPr>
      </p:pic>
      <p:sp>
        <p:nvSpPr>
          <p:cNvPr id="76" name="Right Arrow 75">
            <a:extLst>
              <a:ext uri="{FF2B5EF4-FFF2-40B4-BE49-F238E27FC236}">
                <a16:creationId xmlns="" xmlns:a16="http://schemas.microsoft.com/office/drawing/2014/main" id="{5D52A04D-D6A8-2A43-80CF-3B59C8791D70}"/>
              </a:ext>
            </a:extLst>
          </p:cNvPr>
          <p:cNvSpPr/>
          <p:nvPr/>
        </p:nvSpPr>
        <p:spPr>
          <a:xfrm rot="5400000">
            <a:off x="4389479" y="4564634"/>
            <a:ext cx="374391" cy="335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9" name="Elbow Connector 18">
            <a:extLst>
              <a:ext uri="{FF2B5EF4-FFF2-40B4-BE49-F238E27FC236}">
                <a16:creationId xmlns="" xmlns:a16="http://schemas.microsoft.com/office/drawing/2014/main" id="{7BD91ABC-B44E-824E-98C0-4A1FD2217E93}"/>
              </a:ext>
            </a:extLst>
          </p:cNvPr>
          <p:cNvCxnSpPr>
            <a:cxnSpLocks/>
            <a:stCxn id="68" idx="1"/>
            <a:endCxn id="46" idx="1"/>
          </p:cNvCxnSpPr>
          <p:nvPr/>
        </p:nvCxnSpPr>
        <p:spPr>
          <a:xfrm rot="10800000" flipV="1">
            <a:off x="7899969" y="1595027"/>
            <a:ext cx="12700" cy="1396679"/>
          </a:xfrm>
          <a:prstGeom prst="bentConnector3">
            <a:avLst>
              <a:gd name="adj1" fmla="val 6168543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="" xmlns:a16="http://schemas.microsoft.com/office/drawing/2014/main" id="{E3F8E365-71BF-DB4C-8FD3-F3BB63C96767}"/>
              </a:ext>
            </a:extLst>
          </p:cNvPr>
          <p:cNvSpPr/>
          <p:nvPr/>
        </p:nvSpPr>
        <p:spPr>
          <a:xfrm>
            <a:off x="6096000" y="2964598"/>
            <a:ext cx="1778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getPrototypeOf()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3AB0EB13-8C30-5C4D-A494-0B5A6C5A1662}"/>
              </a:ext>
            </a:extLst>
          </p:cNvPr>
          <p:cNvSpPr/>
          <p:nvPr/>
        </p:nvSpPr>
        <p:spPr>
          <a:xfrm>
            <a:off x="6143234" y="1196733"/>
            <a:ext cx="1623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isPrototypeOf()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="" xmlns:a16="http://schemas.microsoft.com/office/drawing/2014/main" id="{4929B242-F1A2-9845-9452-F0F2F4F484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429142"/>
            <a:ext cx="5079715" cy="552605"/>
          </a:xfrm>
          <a:prstGeom prst="rect">
            <a:avLst/>
          </a:prstGeom>
        </p:spPr>
      </p:pic>
      <p:sp>
        <p:nvSpPr>
          <p:cNvPr id="77" name="Right Arrow 76">
            <a:extLst>
              <a:ext uri="{FF2B5EF4-FFF2-40B4-BE49-F238E27FC236}">
                <a16:creationId xmlns="" xmlns:a16="http://schemas.microsoft.com/office/drawing/2014/main" id="{2498DD2F-188C-CE42-A92D-B5CFB06AF21B}"/>
              </a:ext>
            </a:extLst>
          </p:cNvPr>
          <p:cNvSpPr/>
          <p:nvPr/>
        </p:nvSpPr>
        <p:spPr>
          <a:xfrm rot="16200000">
            <a:off x="1953494" y="5991504"/>
            <a:ext cx="524031" cy="335656"/>
          </a:xfrm>
          <a:prstGeom prst="rightArrow">
            <a:avLst>
              <a:gd name="adj1" fmla="val 4387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0004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5" grpId="0"/>
      <p:bldP spid="76" grpId="0" animBg="1"/>
      <p:bldP spid="86" grpId="0"/>
      <p:bldP spid="87" grpId="0"/>
      <p:bldP spid="7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1D173BD6-B206-CD44-9114-2DC3224E7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945"/>
            <a:ext cx="5181599" cy="464864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="" xmlns:a16="http://schemas.microsoft.com/office/drawing/2014/main" id="{63AE92BB-51EB-0946-95AE-C395CE46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prototypes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52647EFF-5E38-9249-810F-1628A0EBAA4A}"/>
              </a:ext>
            </a:extLst>
          </p:cNvPr>
          <p:cNvGrpSpPr/>
          <p:nvPr/>
        </p:nvGrpSpPr>
        <p:grpSpPr>
          <a:xfrm>
            <a:off x="9235607" y="4054364"/>
            <a:ext cx="2034284" cy="1026668"/>
            <a:chOff x="6564328" y="3298004"/>
            <a:chExt cx="2034284" cy="1026668"/>
          </a:xfrm>
        </p:grpSpPr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FA001E92-CCB9-4B4F-806C-41046A94370E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AC9056A0-C241-5149-9DD4-AB5C960F5A3B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o2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2ABB3127-1030-D94B-9243-12086FC5C7C1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8D6A552E-1353-924D-B66C-A3682C5448C0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B01CCC12-806C-194D-AD3F-72759F99977B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7910AC7E-F744-7D4B-90EC-8B4BF191AD22}"/>
              </a:ext>
            </a:extLst>
          </p:cNvPr>
          <p:cNvSpPr/>
          <p:nvPr/>
        </p:nvSpPr>
        <p:spPr>
          <a:xfrm>
            <a:off x="9235607" y="4400137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y:'y'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B65850F5-C7C7-B641-B849-58BE53BFE6BD}"/>
              </a:ext>
            </a:extLst>
          </p:cNvPr>
          <p:cNvGrpSpPr/>
          <p:nvPr/>
        </p:nvGrpSpPr>
        <p:grpSpPr>
          <a:xfrm>
            <a:off x="7899969" y="2478373"/>
            <a:ext cx="2034283" cy="1026668"/>
            <a:chOff x="6564330" y="1825625"/>
            <a:chExt cx="2034283" cy="1026668"/>
          </a:xfrm>
        </p:grpSpPr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5ED326C5-BDF1-624A-9DF7-8EEAA8A78106}"/>
                </a:ext>
              </a:extLst>
            </p:cNvPr>
            <p:cNvSpPr/>
            <p:nvPr/>
          </p:nvSpPr>
          <p:spPr>
            <a:xfrm>
              <a:off x="6564330" y="1825625"/>
              <a:ext cx="2034283" cy="102666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p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A3F05B43-F89D-E844-A4A0-4D89E402DC97}"/>
                </a:ext>
              </a:extLst>
            </p:cNvPr>
            <p:cNvCxnSpPr/>
            <p:nvPr/>
          </p:nvCxnSpPr>
          <p:spPr>
            <a:xfrm>
              <a:off x="6564330" y="2167847"/>
              <a:ext cx="20342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72D0B503-ED72-1A45-B4DF-DBB56DEDE4E0}"/>
                </a:ext>
              </a:extLst>
            </p:cNvPr>
            <p:cNvSpPr/>
            <p:nvPr/>
          </p:nvSpPr>
          <p:spPr>
            <a:xfrm>
              <a:off x="6564330" y="2167847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a:[]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A78700D7-8725-F248-A973-5757E3FB596F}"/>
                </a:ext>
              </a:extLst>
            </p:cNvPr>
            <p:cNvSpPr/>
            <p:nvPr/>
          </p:nvSpPr>
          <p:spPr>
            <a:xfrm>
              <a:off x="6564330" y="2510070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b:'b'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9F9B760D-F641-AA4B-8CA4-0B733909FB9B}"/>
              </a:ext>
            </a:extLst>
          </p:cNvPr>
          <p:cNvCxnSpPr>
            <a:cxnSpLocks/>
            <a:stCxn id="53" idx="0"/>
            <a:endCxn id="47" idx="2"/>
          </p:cNvCxnSpPr>
          <p:nvPr/>
        </p:nvCxnSpPr>
        <p:spPr>
          <a:xfrm flipV="1">
            <a:off x="7673938" y="3505041"/>
            <a:ext cx="1243173" cy="542977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021C715B-9511-AD47-8F2B-EF70E284C44A}"/>
              </a:ext>
            </a:extLst>
          </p:cNvPr>
          <p:cNvGrpSpPr/>
          <p:nvPr/>
        </p:nvGrpSpPr>
        <p:grpSpPr>
          <a:xfrm>
            <a:off x="6656795" y="4048018"/>
            <a:ext cx="2034284" cy="1026668"/>
            <a:chOff x="6564328" y="3298004"/>
            <a:chExt cx="2034284" cy="1026668"/>
          </a:xfrm>
        </p:grpSpPr>
        <p:grpSp>
          <p:nvGrpSpPr>
            <p:cNvPr id="50" name="Group 49">
              <a:extLst>
                <a:ext uri="{FF2B5EF4-FFF2-40B4-BE49-F238E27FC236}">
                  <a16:creationId xmlns="" xmlns:a16="http://schemas.microsoft.com/office/drawing/2014/main" id="{1E0DB098-CA8D-024B-8CCF-0102E1783CAE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id="{0F38A7EF-318C-7344-9EF5-171D688A0F80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o1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754CB1EC-0177-2E48-9786-17AD7730CA4E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>
              <a:extLst>
                <a:ext uri="{FF2B5EF4-FFF2-40B4-BE49-F238E27FC236}">
                  <a16:creationId xmlns="" xmlns:a16="http://schemas.microsoft.com/office/drawing/2014/main" id="{81190C32-EEEF-6C4A-BDBE-5CDAF07A86B9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F82A73C0-1347-6843-8F72-ADBCF7C25AAB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9BEF5012-E9C1-6544-938C-750C24B57733}"/>
              </a:ext>
            </a:extLst>
          </p:cNvPr>
          <p:cNvSpPr/>
          <p:nvPr/>
        </p:nvSpPr>
        <p:spPr>
          <a:xfrm>
            <a:off x="6656795" y="439023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x:'x'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2AC354B2-C629-364D-9DCA-9414CBD1F085}"/>
              </a:ext>
            </a:extLst>
          </p:cNvPr>
          <p:cNvCxnSpPr>
            <a:cxnSpLocks/>
            <a:stCxn id="38" idx="0"/>
            <a:endCxn id="47" idx="2"/>
          </p:cNvCxnSpPr>
          <p:nvPr/>
        </p:nvCxnSpPr>
        <p:spPr>
          <a:xfrm flipH="1" flipV="1">
            <a:off x="8917111" y="3505041"/>
            <a:ext cx="1335639" cy="54932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3A09A7A1-D377-C344-A7A3-E191AF10DA2A}"/>
              </a:ext>
            </a:extLst>
          </p:cNvPr>
          <p:cNvGrpSpPr/>
          <p:nvPr/>
        </p:nvGrpSpPr>
        <p:grpSpPr>
          <a:xfrm>
            <a:off x="9235607" y="5517698"/>
            <a:ext cx="2034284" cy="1026668"/>
            <a:chOff x="6564328" y="3298004"/>
            <a:chExt cx="2034284" cy="1026668"/>
          </a:xfrm>
        </p:grpSpPr>
        <p:grpSp>
          <p:nvGrpSpPr>
            <p:cNvPr id="36" name="Group 35">
              <a:extLst>
                <a:ext uri="{FF2B5EF4-FFF2-40B4-BE49-F238E27FC236}">
                  <a16:creationId xmlns="" xmlns:a16="http://schemas.microsoft.com/office/drawing/2014/main" id="{6774820F-356E-4549-BEFC-1991A83D67EA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="" xmlns:a16="http://schemas.microsoft.com/office/drawing/2014/main" id="{454A1282-7E6A-844D-88E9-B6E668C74747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o3</a:t>
                </a: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85F0A1CA-4145-D540-8FE4-C9C3AB8D2276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="" xmlns:a16="http://schemas.microsoft.com/office/drawing/2014/main" id="{8813DEC6-2154-184F-88D5-8B4689F05CA9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DD72469E-D466-0240-B712-5C400BA901B7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8E21F718-9F45-DD45-A0B7-28EA2C7762BB}"/>
              </a:ext>
            </a:extLst>
          </p:cNvPr>
          <p:cNvCxnSpPr>
            <a:cxnSpLocks/>
            <a:stCxn id="57" idx="0"/>
            <a:endCxn id="30" idx="2"/>
          </p:cNvCxnSpPr>
          <p:nvPr/>
        </p:nvCxnSpPr>
        <p:spPr>
          <a:xfrm flipV="1">
            <a:off x="10252750" y="5081032"/>
            <a:ext cx="0" cy="43666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3EDC05D-EC38-9343-9596-C807D925FC17}"/>
              </a:ext>
            </a:extLst>
          </p:cNvPr>
          <p:cNvSpPr/>
          <p:nvPr/>
        </p:nvSpPr>
        <p:spPr>
          <a:xfrm>
            <a:off x="10570596" y="5120930"/>
            <a:ext cx="1398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[[Prototype]]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FF66E84E-D8C0-434A-A31E-7B643822C3BF}"/>
              </a:ext>
            </a:extLst>
          </p:cNvPr>
          <p:cNvSpPr/>
          <p:nvPr/>
        </p:nvSpPr>
        <p:spPr>
          <a:xfrm>
            <a:off x="9621305" y="3487919"/>
            <a:ext cx="1398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[[Prototype]]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55D243BD-BAB9-B240-BB30-A727840DC07D}"/>
              </a:ext>
            </a:extLst>
          </p:cNvPr>
          <p:cNvGrpSpPr/>
          <p:nvPr/>
        </p:nvGrpSpPr>
        <p:grpSpPr>
          <a:xfrm>
            <a:off x="7899969" y="1081694"/>
            <a:ext cx="2034284" cy="1026668"/>
            <a:chOff x="6564328" y="3298004"/>
            <a:chExt cx="2034284" cy="1026668"/>
          </a:xfrm>
        </p:grpSpPr>
        <p:grpSp>
          <p:nvGrpSpPr>
            <p:cNvPr id="62" name="Group 61">
              <a:extLst>
                <a:ext uri="{FF2B5EF4-FFF2-40B4-BE49-F238E27FC236}">
                  <a16:creationId xmlns="" xmlns:a16="http://schemas.microsoft.com/office/drawing/2014/main" id="{BE89B297-DCC4-B34B-8E51-787E81DD897E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id="{DC22CD34-C546-BB4F-88C4-01D83512AF94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sk-SK">
                  <a:solidFill>
                    <a:schemeClr val="tx1"/>
                  </a:solidFill>
                  <a:latin typeface="Courier" pitchFamily="2" charset="0"/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="" xmlns:a16="http://schemas.microsoft.com/office/drawing/2014/main" id="{DF892721-1258-0C49-8390-98850CFB5B4A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Rectangle 62">
              <a:extLst>
                <a:ext uri="{FF2B5EF4-FFF2-40B4-BE49-F238E27FC236}">
                  <a16:creationId xmlns="" xmlns:a16="http://schemas.microsoft.com/office/drawing/2014/main" id="{290E465F-AA79-AB49-83CE-08D78BA395D6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...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="" xmlns:a16="http://schemas.microsoft.com/office/drawing/2014/main" id="{E784148E-45A6-B046-B26D-CC591D61B971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toString()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59A41D83-CAD7-9C41-AB6E-52E7254F10B7}"/>
              </a:ext>
            </a:extLst>
          </p:cNvPr>
          <p:cNvCxnSpPr>
            <a:cxnSpLocks/>
            <a:stCxn id="44" idx="0"/>
            <a:endCxn id="63" idx="2"/>
          </p:cNvCxnSpPr>
          <p:nvPr/>
        </p:nvCxnSpPr>
        <p:spPr>
          <a:xfrm flipV="1">
            <a:off x="8917111" y="2108362"/>
            <a:ext cx="1" cy="37001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="" xmlns:a16="http://schemas.microsoft.com/office/drawing/2014/main" id="{5F38B04C-8832-7D4E-9216-2085D630B8EB}"/>
              </a:ext>
            </a:extLst>
          </p:cNvPr>
          <p:cNvCxnSpPr>
            <a:cxnSpLocks/>
          </p:cNvCxnSpPr>
          <p:nvPr/>
        </p:nvCxnSpPr>
        <p:spPr>
          <a:xfrm flipV="1">
            <a:off x="8917109" y="709515"/>
            <a:ext cx="1" cy="37001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352F4C13-CB81-4A4F-8111-217A6450014E}"/>
              </a:ext>
            </a:extLst>
          </p:cNvPr>
          <p:cNvSpPr/>
          <p:nvPr/>
        </p:nvSpPr>
        <p:spPr>
          <a:xfrm>
            <a:off x="8650048" y="383694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null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5EF7100B-4C32-1048-AA44-2F46E68C9DD3}"/>
              </a:ext>
            </a:extLst>
          </p:cNvPr>
          <p:cNvSpPr/>
          <p:nvPr/>
        </p:nvSpPr>
        <p:spPr>
          <a:xfrm>
            <a:off x="8019041" y="1061023"/>
            <a:ext cx="1796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Object.prototype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A99B80A-9C32-7E4F-AFC4-89F438455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77" y="1747038"/>
            <a:ext cx="4127500" cy="157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3EA66F7-FC86-C541-B709-A9D74E4BC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07" y="3672585"/>
            <a:ext cx="4622800" cy="622300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="" xmlns:a16="http://schemas.microsoft.com/office/drawing/2014/main" id="{5CAB92FA-0CAA-D34E-A4F3-D0871811CEA7}"/>
              </a:ext>
            </a:extLst>
          </p:cNvPr>
          <p:cNvCxnSpPr>
            <a:cxnSpLocks/>
            <a:stCxn id="57" idx="0"/>
            <a:endCxn id="51" idx="2"/>
          </p:cNvCxnSpPr>
          <p:nvPr/>
        </p:nvCxnSpPr>
        <p:spPr>
          <a:xfrm flipH="1" flipV="1">
            <a:off x="7673938" y="5074686"/>
            <a:ext cx="2578812" cy="44301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B52719D-8BE6-F04F-BED1-D4AC4B44F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077" y="4819942"/>
            <a:ext cx="40259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0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3AE92BB-51EB-0946-95AE-C395CE46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prototypes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9365E72E-E972-0245-A8AB-156CF9393F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7A7C985-064B-2F49-B87B-A4234C1D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945"/>
            <a:ext cx="5181599" cy="464864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52647EFF-5E38-9249-810F-1628A0EBAA4A}"/>
              </a:ext>
            </a:extLst>
          </p:cNvPr>
          <p:cNvGrpSpPr/>
          <p:nvPr/>
        </p:nvGrpSpPr>
        <p:grpSpPr>
          <a:xfrm>
            <a:off x="9143140" y="3304350"/>
            <a:ext cx="2034284" cy="1026668"/>
            <a:chOff x="6564328" y="3298004"/>
            <a:chExt cx="2034284" cy="1026668"/>
          </a:xfrm>
        </p:grpSpPr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FA001E92-CCB9-4B4F-806C-41046A94370E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AC9056A0-C241-5149-9DD4-AB5C960F5A3B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o2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2ABB3127-1030-D94B-9243-12086FC5C7C1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8D6A552E-1353-924D-B66C-A3682C5448C0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B01CCC12-806C-194D-AD3F-72759F99977B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7910AC7E-F744-7D4B-90EC-8B4BF191AD22}"/>
              </a:ext>
            </a:extLst>
          </p:cNvPr>
          <p:cNvSpPr/>
          <p:nvPr/>
        </p:nvSpPr>
        <p:spPr>
          <a:xfrm>
            <a:off x="9143140" y="3650123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y:'y'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5ED326C5-BDF1-624A-9DF7-8EEAA8A78106}"/>
              </a:ext>
            </a:extLst>
          </p:cNvPr>
          <p:cNvSpPr/>
          <p:nvPr/>
        </p:nvSpPr>
        <p:spPr>
          <a:xfrm>
            <a:off x="7807502" y="1293393"/>
            <a:ext cx="2034283" cy="13629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p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A3F05B43-F89D-E844-A4A0-4D89E402DC97}"/>
              </a:ext>
            </a:extLst>
          </p:cNvPr>
          <p:cNvCxnSpPr>
            <a:cxnSpLocks/>
          </p:cNvCxnSpPr>
          <p:nvPr/>
        </p:nvCxnSpPr>
        <p:spPr>
          <a:xfrm>
            <a:off x="7807502" y="1635616"/>
            <a:ext cx="20342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72D0B503-ED72-1A45-B4DF-DBB56DEDE4E0}"/>
              </a:ext>
            </a:extLst>
          </p:cNvPr>
          <p:cNvSpPr/>
          <p:nvPr/>
        </p:nvSpPr>
        <p:spPr>
          <a:xfrm>
            <a:off x="7807502" y="1635616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a:[]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A78700D7-8725-F248-A973-5757E3FB596F}"/>
              </a:ext>
            </a:extLst>
          </p:cNvPr>
          <p:cNvSpPr/>
          <p:nvPr/>
        </p:nvSpPr>
        <p:spPr>
          <a:xfrm>
            <a:off x="7807502" y="197783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b:'b'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9F9B760D-F641-AA4B-8CA4-0B733909FB9B}"/>
              </a:ext>
            </a:extLst>
          </p:cNvPr>
          <p:cNvCxnSpPr>
            <a:cxnSpLocks/>
            <a:stCxn id="53" idx="0"/>
            <a:endCxn id="57" idx="2"/>
          </p:cNvCxnSpPr>
          <p:nvPr/>
        </p:nvCxnSpPr>
        <p:spPr>
          <a:xfrm flipV="1">
            <a:off x="7581471" y="2656344"/>
            <a:ext cx="1243171" cy="64166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021C715B-9511-AD47-8F2B-EF70E284C44A}"/>
              </a:ext>
            </a:extLst>
          </p:cNvPr>
          <p:cNvGrpSpPr/>
          <p:nvPr/>
        </p:nvGrpSpPr>
        <p:grpSpPr>
          <a:xfrm>
            <a:off x="6564328" y="3298004"/>
            <a:ext cx="2034284" cy="1026668"/>
            <a:chOff x="6564328" y="3298004"/>
            <a:chExt cx="2034284" cy="1026668"/>
          </a:xfrm>
        </p:grpSpPr>
        <p:grpSp>
          <p:nvGrpSpPr>
            <p:cNvPr id="50" name="Group 49">
              <a:extLst>
                <a:ext uri="{FF2B5EF4-FFF2-40B4-BE49-F238E27FC236}">
                  <a16:creationId xmlns="" xmlns:a16="http://schemas.microsoft.com/office/drawing/2014/main" id="{1E0DB098-CA8D-024B-8CCF-0102E1783CAE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id="{0F38A7EF-318C-7344-9EF5-171D688A0F80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o1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754CB1EC-0177-2E48-9786-17AD7730CA4E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>
              <a:extLst>
                <a:ext uri="{FF2B5EF4-FFF2-40B4-BE49-F238E27FC236}">
                  <a16:creationId xmlns="" xmlns:a16="http://schemas.microsoft.com/office/drawing/2014/main" id="{81190C32-EEEF-6C4A-BDBE-5CDAF07A86B9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F82A73C0-1347-6843-8F72-ADBCF7C25AAB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9BEF5012-E9C1-6544-938C-750C24B57733}"/>
              </a:ext>
            </a:extLst>
          </p:cNvPr>
          <p:cNvSpPr/>
          <p:nvPr/>
        </p:nvSpPr>
        <p:spPr>
          <a:xfrm>
            <a:off x="6564328" y="3640225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x:'x'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2AC354B2-C629-364D-9DCA-9414CBD1F085}"/>
              </a:ext>
            </a:extLst>
          </p:cNvPr>
          <p:cNvCxnSpPr>
            <a:cxnSpLocks/>
            <a:stCxn id="38" idx="0"/>
            <a:endCxn id="57" idx="2"/>
          </p:cNvCxnSpPr>
          <p:nvPr/>
        </p:nvCxnSpPr>
        <p:spPr>
          <a:xfrm flipH="1" flipV="1">
            <a:off x="8824642" y="2656344"/>
            <a:ext cx="1335641" cy="64800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F142DBB-C273-ED44-A673-E7A741259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26635"/>
            <a:ext cx="46609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33A8048-CA0E-FD48-B6A5-4E4470B3F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2040359"/>
            <a:ext cx="4343400" cy="90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5FB496E-CF1D-874D-B116-F986A7B85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05" y="2897950"/>
            <a:ext cx="4356100" cy="8128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E8F7A855-1D5D-5B42-89BA-EF108E56BA2E}"/>
              </a:ext>
            </a:extLst>
          </p:cNvPr>
          <p:cNvSpPr/>
          <p:nvPr/>
        </p:nvSpPr>
        <p:spPr>
          <a:xfrm>
            <a:off x="7807501" y="1637392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a:['one']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983167B-CD60-744E-95BF-E41D4E413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45" y="3529134"/>
            <a:ext cx="4610100" cy="5842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7E8F3EBD-B389-3C4A-BE8A-39A9DFF06D2C}"/>
              </a:ext>
            </a:extLst>
          </p:cNvPr>
          <p:cNvSpPr/>
          <p:nvPr/>
        </p:nvSpPr>
        <p:spPr>
          <a:xfrm>
            <a:off x="7807500" y="2314121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5E4EE64C-45B9-3742-A65F-02E25505DA75}"/>
              </a:ext>
            </a:extLst>
          </p:cNvPr>
          <p:cNvSpPr/>
          <p:nvPr/>
        </p:nvSpPr>
        <p:spPr>
          <a:xfrm>
            <a:off x="7807499" y="2310570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m:function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34973EB3-7502-964D-A884-2B44C1A806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45" y="4082164"/>
            <a:ext cx="4533900" cy="1320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D9514EEF-2386-724D-8EB7-77E83D3DA3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345" y="5377595"/>
            <a:ext cx="45847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7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02904E-DE37-0A4E-83EB-B19773236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object-oriented language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B7FEFAF-6088-404A-ADEB-C097ADEAD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k-SK"/>
              <a:t>JS DOES NOT have </a:t>
            </a:r>
            <a:r>
              <a:rPr lang="sk-SK" b="1"/>
              <a:t>classes </a:t>
            </a:r>
          </a:p>
          <a:p>
            <a:pPr lvl="1"/>
            <a:r>
              <a:rPr lang="sk-SK"/>
              <a:t>it is </a:t>
            </a:r>
            <a:r>
              <a:rPr lang="sk-SK" b="1" i="1"/>
              <a:t>syntactic sugar </a:t>
            </a:r>
            <a:r>
              <a:rPr lang="sk-SK"/>
              <a:t>over</a:t>
            </a:r>
            <a:r>
              <a:rPr lang="sk-SK" b="1"/>
              <a:t> prototypes</a:t>
            </a:r>
          </a:p>
          <a:p>
            <a:r>
              <a:rPr lang="sk-SK"/>
              <a:t>JS have </a:t>
            </a:r>
            <a:r>
              <a:rPr lang="sk-SK" b="1"/>
              <a:t>decorators</a:t>
            </a:r>
            <a:r>
              <a:rPr lang="sk-SK"/>
              <a:t> </a:t>
            </a:r>
          </a:p>
          <a:p>
            <a:pPr lvl="1"/>
            <a:r>
              <a:rPr lang="sk-SK"/>
              <a:t>on those classes</a:t>
            </a:r>
          </a:p>
          <a:p>
            <a:r>
              <a:rPr lang="sk-SK"/>
              <a:t>JS have </a:t>
            </a:r>
            <a:r>
              <a:rPr lang="sk-SK" b="1"/>
              <a:t>getters</a:t>
            </a:r>
            <a:r>
              <a:rPr lang="sk-SK"/>
              <a:t> and </a:t>
            </a:r>
            <a:r>
              <a:rPr lang="sk-SK" b="1"/>
              <a:t>setters</a:t>
            </a:r>
          </a:p>
          <a:p>
            <a:pPr lvl="1"/>
            <a:r>
              <a:rPr lang="sk-SK"/>
              <a:t>on those classes, and on objects</a:t>
            </a:r>
            <a:endParaRPr lang="sk-SK" b="1"/>
          </a:p>
          <a:p>
            <a:r>
              <a:rPr lang="sk-SK"/>
              <a:t>JS DOES NOT have </a:t>
            </a:r>
            <a:r>
              <a:rPr lang="sk-SK" b="1"/>
              <a:t>packages or namespaces </a:t>
            </a:r>
          </a:p>
          <a:p>
            <a:pPr lvl="1"/>
            <a:r>
              <a:rPr lang="sk-SK"/>
              <a:t>we just simulate them with </a:t>
            </a:r>
            <a:r>
              <a:rPr lang="sk-SK" b="1"/>
              <a:t>modules</a:t>
            </a:r>
            <a:r>
              <a:rPr lang="sk-SK"/>
              <a:t> and returned </a:t>
            </a:r>
            <a:r>
              <a:rPr lang="sk-SK" b="1"/>
              <a:t>objects</a:t>
            </a:r>
          </a:p>
          <a:p>
            <a:r>
              <a:rPr lang="sk-SK"/>
              <a:t>JS DOES NOT have </a:t>
            </a:r>
            <a:r>
              <a:rPr lang="sk-SK" b="1"/>
              <a:t>aspects</a:t>
            </a:r>
          </a:p>
          <a:p>
            <a:pPr lvl="1"/>
            <a:r>
              <a:rPr lang="sk-SK"/>
              <a:t>We just simulate them with functional concepts</a:t>
            </a:r>
          </a:p>
          <a:p>
            <a:r>
              <a:rPr lang="sk-SK"/>
              <a:t>JS DOES NOT have </a:t>
            </a:r>
            <a:r>
              <a:rPr lang="sk-SK" b="1"/>
              <a:t>multiple class inheritance</a:t>
            </a:r>
          </a:p>
          <a:p>
            <a:pPr lvl="1"/>
            <a:r>
              <a:rPr lang="sk-SK"/>
              <a:t>Do we really need this ?</a:t>
            </a:r>
          </a:p>
          <a:p>
            <a:r>
              <a:rPr lang="sk-SK" b="1"/>
              <a:t>in JS you don't need classes nor prototypes to create object</a:t>
            </a:r>
          </a:p>
          <a:p>
            <a:r>
              <a:rPr lang="sk-SK"/>
              <a:t>... ??? Anything else you need in OO language ???</a:t>
            </a:r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2877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1D173BD6-B206-CD44-9114-2DC3224E7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945"/>
            <a:ext cx="5181599" cy="464864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="" xmlns:a16="http://schemas.microsoft.com/office/drawing/2014/main" id="{63AE92BB-51EB-0946-95AE-C395CE46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prototypes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B65850F5-C7C7-B641-B849-58BE53BFE6BD}"/>
              </a:ext>
            </a:extLst>
          </p:cNvPr>
          <p:cNvGrpSpPr/>
          <p:nvPr/>
        </p:nvGrpSpPr>
        <p:grpSpPr>
          <a:xfrm>
            <a:off x="6662605" y="2489404"/>
            <a:ext cx="2034283" cy="1026668"/>
            <a:chOff x="6564330" y="1825625"/>
            <a:chExt cx="2034283" cy="1026668"/>
          </a:xfrm>
        </p:grpSpPr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5ED326C5-BDF1-624A-9DF7-8EEAA8A78106}"/>
                </a:ext>
              </a:extLst>
            </p:cNvPr>
            <p:cNvSpPr/>
            <p:nvPr/>
          </p:nvSpPr>
          <p:spPr>
            <a:xfrm>
              <a:off x="6564330" y="1825625"/>
              <a:ext cx="2034283" cy="102666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p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A3F05B43-F89D-E844-A4A0-4D89E402DC97}"/>
                </a:ext>
              </a:extLst>
            </p:cNvPr>
            <p:cNvCxnSpPr/>
            <p:nvPr/>
          </p:nvCxnSpPr>
          <p:spPr>
            <a:xfrm>
              <a:off x="6564330" y="2167847"/>
              <a:ext cx="20342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72D0B503-ED72-1A45-B4DF-DBB56DEDE4E0}"/>
                </a:ext>
              </a:extLst>
            </p:cNvPr>
            <p:cNvSpPr/>
            <p:nvPr/>
          </p:nvSpPr>
          <p:spPr>
            <a:xfrm>
              <a:off x="6564330" y="2167847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a:[]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A78700D7-8725-F248-A973-5757E3FB596F}"/>
                </a:ext>
              </a:extLst>
            </p:cNvPr>
            <p:cNvSpPr/>
            <p:nvPr/>
          </p:nvSpPr>
          <p:spPr>
            <a:xfrm>
              <a:off x="6564330" y="2510070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b:'b'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9F9B760D-F641-AA4B-8CA4-0B733909FB9B}"/>
              </a:ext>
            </a:extLst>
          </p:cNvPr>
          <p:cNvCxnSpPr>
            <a:cxnSpLocks/>
            <a:stCxn id="53" idx="0"/>
            <a:endCxn id="47" idx="2"/>
          </p:cNvCxnSpPr>
          <p:nvPr/>
        </p:nvCxnSpPr>
        <p:spPr>
          <a:xfrm flipV="1">
            <a:off x="7679747" y="3516072"/>
            <a:ext cx="0" cy="951608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021C715B-9511-AD47-8F2B-EF70E284C44A}"/>
              </a:ext>
            </a:extLst>
          </p:cNvPr>
          <p:cNvGrpSpPr/>
          <p:nvPr/>
        </p:nvGrpSpPr>
        <p:grpSpPr>
          <a:xfrm>
            <a:off x="6662604" y="4467680"/>
            <a:ext cx="2034284" cy="1026668"/>
            <a:chOff x="6564328" y="3298004"/>
            <a:chExt cx="2034284" cy="1026668"/>
          </a:xfrm>
        </p:grpSpPr>
        <p:grpSp>
          <p:nvGrpSpPr>
            <p:cNvPr id="50" name="Group 49">
              <a:extLst>
                <a:ext uri="{FF2B5EF4-FFF2-40B4-BE49-F238E27FC236}">
                  <a16:creationId xmlns="" xmlns:a16="http://schemas.microsoft.com/office/drawing/2014/main" id="{1E0DB098-CA8D-024B-8CCF-0102E1783CAE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id="{0F38A7EF-318C-7344-9EF5-171D688A0F80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o1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754CB1EC-0177-2E48-9786-17AD7730CA4E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>
              <a:extLst>
                <a:ext uri="{FF2B5EF4-FFF2-40B4-BE49-F238E27FC236}">
                  <a16:creationId xmlns="" xmlns:a16="http://schemas.microsoft.com/office/drawing/2014/main" id="{81190C32-EEEF-6C4A-BDBE-5CDAF07A86B9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F82A73C0-1347-6843-8F72-ADBCF7C25AAB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9BEF5012-E9C1-6544-938C-750C24B57733}"/>
              </a:ext>
            </a:extLst>
          </p:cNvPr>
          <p:cNvSpPr/>
          <p:nvPr/>
        </p:nvSpPr>
        <p:spPr>
          <a:xfrm>
            <a:off x="6672696" y="4801738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x:'x'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55D243BD-BAB9-B240-BB30-A727840DC07D}"/>
              </a:ext>
            </a:extLst>
          </p:cNvPr>
          <p:cNvGrpSpPr/>
          <p:nvPr/>
        </p:nvGrpSpPr>
        <p:grpSpPr>
          <a:xfrm>
            <a:off x="6662604" y="1125266"/>
            <a:ext cx="2034284" cy="1026668"/>
            <a:chOff x="6564328" y="3298004"/>
            <a:chExt cx="2034284" cy="1026668"/>
          </a:xfrm>
        </p:grpSpPr>
        <p:grpSp>
          <p:nvGrpSpPr>
            <p:cNvPr id="62" name="Group 61">
              <a:extLst>
                <a:ext uri="{FF2B5EF4-FFF2-40B4-BE49-F238E27FC236}">
                  <a16:creationId xmlns="" xmlns:a16="http://schemas.microsoft.com/office/drawing/2014/main" id="{BE89B297-DCC4-B34B-8E51-787E81DD897E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id="{DC22CD34-C546-BB4F-88C4-01D83512AF94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r {}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="" xmlns:a16="http://schemas.microsoft.com/office/drawing/2014/main" id="{DF892721-1258-0C49-8390-98850CFB5B4A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Rectangle 62">
              <a:extLst>
                <a:ext uri="{FF2B5EF4-FFF2-40B4-BE49-F238E27FC236}">
                  <a16:creationId xmlns="" xmlns:a16="http://schemas.microsoft.com/office/drawing/2014/main" id="{290E465F-AA79-AB49-83CE-08D78BA395D6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  ...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="" xmlns:a16="http://schemas.microsoft.com/office/drawing/2014/main" id="{E784148E-45A6-B046-B26D-CC591D61B971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  toString:()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59A41D83-CAD7-9C41-AB6E-52E7254F10B7}"/>
              </a:ext>
            </a:extLst>
          </p:cNvPr>
          <p:cNvCxnSpPr>
            <a:cxnSpLocks/>
            <a:stCxn id="44" idx="0"/>
            <a:endCxn id="63" idx="2"/>
          </p:cNvCxnSpPr>
          <p:nvPr/>
        </p:nvCxnSpPr>
        <p:spPr>
          <a:xfrm flipV="1">
            <a:off x="7679747" y="2151934"/>
            <a:ext cx="0" cy="33747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="" xmlns:a16="http://schemas.microsoft.com/office/drawing/2014/main" id="{5F38B04C-8832-7D4E-9216-2085D630B8EB}"/>
              </a:ext>
            </a:extLst>
          </p:cNvPr>
          <p:cNvCxnSpPr>
            <a:cxnSpLocks/>
            <a:stCxn id="69" idx="0"/>
            <a:endCxn id="73" idx="2"/>
          </p:cNvCxnSpPr>
          <p:nvPr/>
        </p:nvCxnSpPr>
        <p:spPr>
          <a:xfrm flipV="1">
            <a:off x="7679747" y="814904"/>
            <a:ext cx="0" cy="31036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352F4C13-CB81-4A4F-8111-217A6450014E}"/>
              </a:ext>
            </a:extLst>
          </p:cNvPr>
          <p:cNvSpPr/>
          <p:nvPr/>
        </p:nvSpPr>
        <p:spPr>
          <a:xfrm>
            <a:off x="7412686" y="445572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null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05FF9298-8491-D24F-9240-AF76C3068D63}"/>
              </a:ext>
            </a:extLst>
          </p:cNvPr>
          <p:cNvSpPr/>
          <p:nvPr/>
        </p:nvSpPr>
        <p:spPr>
          <a:xfrm>
            <a:off x="9267286" y="2489403"/>
            <a:ext cx="2034283" cy="10266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p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="" xmlns:a16="http://schemas.microsoft.com/office/drawing/2014/main" id="{C22AE299-7562-C141-BCF8-D0D88A50519E}"/>
              </a:ext>
            </a:extLst>
          </p:cNvPr>
          <p:cNvCxnSpPr/>
          <p:nvPr/>
        </p:nvCxnSpPr>
        <p:spPr>
          <a:xfrm>
            <a:off x="9267286" y="2831625"/>
            <a:ext cx="20342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3519525D-06C7-2B4E-BB2D-CC11AE035E33}"/>
              </a:ext>
            </a:extLst>
          </p:cNvPr>
          <p:cNvSpPr/>
          <p:nvPr/>
        </p:nvSpPr>
        <p:spPr>
          <a:xfrm>
            <a:off x="9267286" y="2831625"/>
            <a:ext cx="2034283" cy="34222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a:[]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6A7FCA7B-5BF8-FA4A-A43D-C75DE3E84441}"/>
              </a:ext>
            </a:extLst>
          </p:cNvPr>
          <p:cNvSpPr/>
          <p:nvPr/>
        </p:nvSpPr>
        <p:spPr>
          <a:xfrm>
            <a:off x="9267286" y="3173848"/>
            <a:ext cx="2034283" cy="34222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b:'b'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F5BDFC4-6B65-2444-B65D-5795C434F73D}"/>
              </a:ext>
            </a:extLst>
          </p:cNvPr>
          <p:cNvSpPr/>
          <p:nvPr/>
        </p:nvSpPr>
        <p:spPr>
          <a:xfrm>
            <a:off x="9267285" y="3516070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toString:()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CCB4DCF3-19D4-1243-BF4B-5EDB2915CAB7}"/>
              </a:ext>
            </a:extLst>
          </p:cNvPr>
          <p:cNvSpPr/>
          <p:nvPr/>
        </p:nvSpPr>
        <p:spPr>
          <a:xfrm>
            <a:off x="9267284" y="3860975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...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B6F2391C-A06F-7B43-8B31-BA845CCB492B}"/>
              </a:ext>
            </a:extLst>
          </p:cNvPr>
          <p:cNvGrpSpPr/>
          <p:nvPr/>
        </p:nvGrpSpPr>
        <p:grpSpPr>
          <a:xfrm>
            <a:off x="9267283" y="4459517"/>
            <a:ext cx="2034284" cy="1026668"/>
            <a:chOff x="6564328" y="3298004"/>
            <a:chExt cx="2034284" cy="1026668"/>
          </a:xfrm>
        </p:grpSpPr>
        <p:grpSp>
          <p:nvGrpSpPr>
            <p:cNvPr id="93" name="Group 92">
              <a:extLst>
                <a:ext uri="{FF2B5EF4-FFF2-40B4-BE49-F238E27FC236}">
                  <a16:creationId xmlns="" xmlns:a16="http://schemas.microsoft.com/office/drawing/2014/main" id="{F5A551BB-B583-8D4B-8C1E-1A3C16B2A35D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="" xmlns:a16="http://schemas.microsoft.com/office/drawing/2014/main" id="{079D4669-F0E7-B541-AABB-7B25FA769B7C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o1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="" xmlns:a16="http://schemas.microsoft.com/office/drawing/2014/main" id="{598C7B6A-32B1-C641-BA29-3638D0EC8607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93">
              <a:extLst>
                <a:ext uri="{FF2B5EF4-FFF2-40B4-BE49-F238E27FC236}">
                  <a16:creationId xmlns="" xmlns:a16="http://schemas.microsoft.com/office/drawing/2014/main" id="{1B06AFBD-22BB-004B-900F-851E1BBFE033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="" xmlns:a16="http://schemas.microsoft.com/office/drawing/2014/main" id="{04984184-11D5-5D4A-8D9A-835C890E4695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55B59227-3090-AB40-9DB7-0BED0A2F01B9}"/>
              </a:ext>
            </a:extLst>
          </p:cNvPr>
          <p:cNvSpPr/>
          <p:nvPr/>
        </p:nvSpPr>
        <p:spPr>
          <a:xfrm>
            <a:off x="9267282" y="4801738"/>
            <a:ext cx="2034283" cy="34222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x:'x'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="" xmlns:a16="http://schemas.microsoft.com/office/drawing/2014/main" id="{5BD68744-401D-5441-A59C-C100A795A789}"/>
              </a:ext>
            </a:extLst>
          </p:cNvPr>
          <p:cNvSpPr/>
          <p:nvPr/>
        </p:nvSpPr>
        <p:spPr>
          <a:xfrm>
            <a:off x="9267282" y="5152125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a:[]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="" xmlns:a16="http://schemas.microsoft.com/office/drawing/2014/main" id="{32CD178D-5DFD-BB42-9B6E-324A9853D1EB}"/>
              </a:ext>
            </a:extLst>
          </p:cNvPr>
          <p:cNvSpPr/>
          <p:nvPr/>
        </p:nvSpPr>
        <p:spPr>
          <a:xfrm>
            <a:off x="9267282" y="5494348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b:'b'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9E41BF0B-4A81-FA48-A508-237DECC168BB}"/>
              </a:ext>
            </a:extLst>
          </p:cNvPr>
          <p:cNvSpPr/>
          <p:nvPr/>
        </p:nvSpPr>
        <p:spPr>
          <a:xfrm>
            <a:off x="9267281" y="5836570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toString:()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="" xmlns:a16="http://schemas.microsoft.com/office/drawing/2014/main" id="{26FDA655-EBFC-3844-8A8A-5733F9E9286D}"/>
              </a:ext>
            </a:extLst>
          </p:cNvPr>
          <p:cNvSpPr/>
          <p:nvPr/>
        </p:nvSpPr>
        <p:spPr>
          <a:xfrm>
            <a:off x="9267280" y="6181475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...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CDF49FAF-2A18-BC44-B87C-A0729CC668A2}"/>
              </a:ext>
            </a:extLst>
          </p:cNvPr>
          <p:cNvGrpSpPr/>
          <p:nvPr/>
        </p:nvGrpSpPr>
        <p:grpSpPr>
          <a:xfrm>
            <a:off x="9267279" y="1133197"/>
            <a:ext cx="2034284" cy="1026668"/>
            <a:chOff x="6564328" y="3298004"/>
            <a:chExt cx="2034284" cy="1026668"/>
          </a:xfrm>
        </p:grpSpPr>
        <p:grpSp>
          <p:nvGrpSpPr>
            <p:cNvPr id="104" name="Group 103">
              <a:extLst>
                <a:ext uri="{FF2B5EF4-FFF2-40B4-BE49-F238E27FC236}">
                  <a16:creationId xmlns="" xmlns:a16="http://schemas.microsoft.com/office/drawing/2014/main" id="{F704FF2B-2576-5F4A-B712-ECC3ACBC9EF7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="" xmlns:a16="http://schemas.microsoft.com/office/drawing/2014/main" id="{58D2BDAC-0B3B-0642-87CA-A2D8FB465922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r {}</a:t>
                </a: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="" xmlns:a16="http://schemas.microsoft.com/office/drawing/2014/main" id="{E3B44CF2-CF66-1749-91D8-D80B467AF9C9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Rectangle 104">
              <a:extLst>
                <a:ext uri="{FF2B5EF4-FFF2-40B4-BE49-F238E27FC236}">
                  <a16:creationId xmlns="" xmlns:a16="http://schemas.microsoft.com/office/drawing/2014/main" id="{C8FCE0E7-FDBD-B040-9D8A-1663291050FA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  ...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="" xmlns:a16="http://schemas.microsoft.com/office/drawing/2014/main" id="{F2B856D7-7D04-BA43-8780-080936A74B95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  toString:()</a:t>
              </a:r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="" xmlns:a16="http://schemas.microsoft.com/office/drawing/2014/main" id="{0F30CFBA-41FD-364B-A713-EE2EEC5ABA35}"/>
              </a:ext>
            </a:extLst>
          </p:cNvPr>
          <p:cNvCxnSpPr>
            <a:cxnSpLocks/>
            <a:endCxn id="110" idx="2"/>
          </p:cNvCxnSpPr>
          <p:nvPr/>
        </p:nvCxnSpPr>
        <p:spPr>
          <a:xfrm flipV="1">
            <a:off x="10181647" y="831923"/>
            <a:ext cx="0" cy="29334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="" xmlns:a16="http://schemas.microsoft.com/office/drawing/2014/main" id="{D9842191-DB7E-634C-87C6-31C04C05250E}"/>
              </a:ext>
            </a:extLst>
          </p:cNvPr>
          <p:cNvSpPr/>
          <p:nvPr/>
        </p:nvSpPr>
        <p:spPr>
          <a:xfrm>
            <a:off x="9914586" y="462591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null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="" xmlns:a16="http://schemas.microsoft.com/office/drawing/2014/main" id="{C43302BC-955E-9949-BAE6-47C2C4AD1270}"/>
              </a:ext>
            </a:extLst>
          </p:cNvPr>
          <p:cNvCxnSpPr>
            <a:cxnSpLocks/>
            <a:stCxn id="64" idx="0"/>
            <a:endCxn id="105" idx="2"/>
          </p:cNvCxnSpPr>
          <p:nvPr/>
        </p:nvCxnSpPr>
        <p:spPr>
          <a:xfrm flipH="1" flipV="1">
            <a:off x="10284422" y="2159865"/>
            <a:ext cx="6" cy="329538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="" xmlns:a16="http://schemas.microsoft.com/office/drawing/2014/main" id="{5089F0DE-BE0E-2A43-8B60-6699A0A63540}"/>
              </a:ext>
            </a:extLst>
          </p:cNvPr>
          <p:cNvCxnSpPr>
            <a:cxnSpLocks/>
            <a:stCxn id="96" idx="0"/>
            <a:endCxn id="81" idx="2"/>
          </p:cNvCxnSpPr>
          <p:nvPr/>
        </p:nvCxnSpPr>
        <p:spPr>
          <a:xfrm flipV="1">
            <a:off x="10284426" y="4203198"/>
            <a:ext cx="0" cy="256319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="" xmlns:a16="http://schemas.microsoft.com/office/drawing/2014/main" id="{53480E4A-A421-F647-89FD-70C074C325DD}"/>
              </a:ext>
            </a:extLst>
          </p:cNvPr>
          <p:cNvCxnSpPr>
            <a:stCxn id="99" idx="3"/>
            <a:endCxn id="78" idx="3"/>
          </p:cNvCxnSpPr>
          <p:nvPr/>
        </p:nvCxnSpPr>
        <p:spPr>
          <a:xfrm flipV="1">
            <a:off x="11301565" y="3002737"/>
            <a:ext cx="4" cy="2320500"/>
          </a:xfrm>
          <a:prstGeom prst="bentConnector3">
            <a:avLst>
              <a:gd name="adj1" fmla="val 2147483646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="" xmlns:a16="http://schemas.microsoft.com/office/drawing/2014/main" id="{C68FDA1E-025E-054D-91E2-53208EA2B15B}"/>
              </a:ext>
            </a:extLst>
          </p:cNvPr>
          <p:cNvCxnSpPr>
            <a:cxnSpLocks/>
            <a:stCxn id="101" idx="3"/>
            <a:endCxn id="106" idx="3"/>
          </p:cNvCxnSpPr>
          <p:nvPr/>
        </p:nvCxnSpPr>
        <p:spPr>
          <a:xfrm flipH="1" flipV="1">
            <a:off x="11301562" y="1646531"/>
            <a:ext cx="2" cy="4361151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>
            <a:extLst>
              <a:ext uri="{FF2B5EF4-FFF2-40B4-BE49-F238E27FC236}">
                <a16:creationId xmlns="" xmlns:a16="http://schemas.microsoft.com/office/drawing/2014/main" id="{600C1282-1B64-A94D-966D-3D86C6C66B05}"/>
              </a:ext>
            </a:extLst>
          </p:cNvPr>
          <p:cNvCxnSpPr>
            <a:cxnSpLocks/>
            <a:stCxn id="80" idx="3"/>
            <a:endCxn id="106" idx="3"/>
          </p:cNvCxnSpPr>
          <p:nvPr/>
        </p:nvCxnSpPr>
        <p:spPr>
          <a:xfrm flipH="1" flipV="1">
            <a:off x="11301562" y="1646531"/>
            <a:ext cx="6" cy="2040651"/>
          </a:xfrm>
          <a:prstGeom prst="bentConnector3">
            <a:avLst>
              <a:gd name="adj1" fmla="val -214748364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="" xmlns:a16="http://schemas.microsoft.com/office/drawing/2014/main" id="{1566B29B-FC26-E349-A230-878462C24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49" y="1646530"/>
            <a:ext cx="3722857" cy="1455299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="" xmlns:a16="http://schemas.microsoft.com/office/drawing/2014/main" id="{1160F36A-4D58-A445-B7CE-6C856764C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49" y="3121866"/>
            <a:ext cx="4872030" cy="8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5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78" grpId="0" animBg="1"/>
      <p:bldP spid="79" grpId="0" animBg="1"/>
      <p:bldP spid="80" grpId="0" animBg="1"/>
      <p:bldP spid="81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1D173BD6-B206-CD44-9114-2DC3224E7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945"/>
            <a:ext cx="5181599" cy="464864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="" xmlns:a16="http://schemas.microsoft.com/office/drawing/2014/main" id="{63AE92BB-51EB-0946-95AE-C395CE46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prototypes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05FF9298-8491-D24F-9240-AF76C3068D63}"/>
              </a:ext>
            </a:extLst>
          </p:cNvPr>
          <p:cNvSpPr/>
          <p:nvPr/>
        </p:nvSpPr>
        <p:spPr>
          <a:xfrm>
            <a:off x="6785343" y="2391937"/>
            <a:ext cx="2034283" cy="10266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p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="" xmlns:a16="http://schemas.microsoft.com/office/drawing/2014/main" id="{C22AE299-7562-C141-BCF8-D0D88A50519E}"/>
              </a:ext>
            </a:extLst>
          </p:cNvPr>
          <p:cNvCxnSpPr/>
          <p:nvPr/>
        </p:nvCxnSpPr>
        <p:spPr>
          <a:xfrm>
            <a:off x="6785343" y="2734159"/>
            <a:ext cx="20342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3519525D-06C7-2B4E-BB2D-CC11AE035E33}"/>
              </a:ext>
            </a:extLst>
          </p:cNvPr>
          <p:cNvSpPr/>
          <p:nvPr/>
        </p:nvSpPr>
        <p:spPr>
          <a:xfrm>
            <a:off x="6785343" y="2734159"/>
            <a:ext cx="2034283" cy="34222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a:[]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6A7FCA7B-5BF8-FA4A-A43D-C75DE3E84441}"/>
              </a:ext>
            </a:extLst>
          </p:cNvPr>
          <p:cNvSpPr/>
          <p:nvPr/>
        </p:nvSpPr>
        <p:spPr>
          <a:xfrm>
            <a:off x="6785343" y="3076382"/>
            <a:ext cx="2034283" cy="34222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b:'b'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F5BDFC4-6B65-2444-B65D-5795C434F73D}"/>
              </a:ext>
            </a:extLst>
          </p:cNvPr>
          <p:cNvSpPr/>
          <p:nvPr/>
        </p:nvSpPr>
        <p:spPr>
          <a:xfrm>
            <a:off x="6785342" y="3418604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toString:()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CCB4DCF3-19D4-1243-BF4B-5EDB2915CAB7}"/>
              </a:ext>
            </a:extLst>
          </p:cNvPr>
          <p:cNvSpPr/>
          <p:nvPr/>
        </p:nvSpPr>
        <p:spPr>
          <a:xfrm>
            <a:off x="6785341" y="376350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...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B6F2391C-A06F-7B43-8B31-BA845CCB492B}"/>
              </a:ext>
            </a:extLst>
          </p:cNvPr>
          <p:cNvGrpSpPr/>
          <p:nvPr/>
        </p:nvGrpSpPr>
        <p:grpSpPr>
          <a:xfrm>
            <a:off x="6785340" y="4362051"/>
            <a:ext cx="2034284" cy="1026668"/>
            <a:chOff x="6564328" y="3298004"/>
            <a:chExt cx="2034284" cy="1026668"/>
          </a:xfrm>
        </p:grpSpPr>
        <p:grpSp>
          <p:nvGrpSpPr>
            <p:cNvPr id="93" name="Group 92">
              <a:extLst>
                <a:ext uri="{FF2B5EF4-FFF2-40B4-BE49-F238E27FC236}">
                  <a16:creationId xmlns="" xmlns:a16="http://schemas.microsoft.com/office/drawing/2014/main" id="{F5A551BB-B583-8D4B-8C1E-1A3C16B2A35D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="" xmlns:a16="http://schemas.microsoft.com/office/drawing/2014/main" id="{079D4669-F0E7-B541-AABB-7B25FA769B7C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o1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="" xmlns:a16="http://schemas.microsoft.com/office/drawing/2014/main" id="{598C7B6A-32B1-C641-BA29-3638D0EC8607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93">
              <a:extLst>
                <a:ext uri="{FF2B5EF4-FFF2-40B4-BE49-F238E27FC236}">
                  <a16:creationId xmlns="" xmlns:a16="http://schemas.microsoft.com/office/drawing/2014/main" id="{1B06AFBD-22BB-004B-900F-851E1BBFE033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="" xmlns:a16="http://schemas.microsoft.com/office/drawing/2014/main" id="{04984184-11D5-5D4A-8D9A-835C890E4695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55B59227-3090-AB40-9DB7-0BED0A2F01B9}"/>
              </a:ext>
            </a:extLst>
          </p:cNvPr>
          <p:cNvSpPr/>
          <p:nvPr/>
        </p:nvSpPr>
        <p:spPr>
          <a:xfrm>
            <a:off x="6785339" y="4704272"/>
            <a:ext cx="2034283" cy="34222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x:'x'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="" xmlns:a16="http://schemas.microsoft.com/office/drawing/2014/main" id="{5BD68744-401D-5441-A59C-C100A795A789}"/>
              </a:ext>
            </a:extLst>
          </p:cNvPr>
          <p:cNvSpPr/>
          <p:nvPr/>
        </p:nvSpPr>
        <p:spPr>
          <a:xfrm>
            <a:off x="6785339" y="505465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a:[]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="" xmlns:a16="http://schemas.microsoft.com/office/drawing/2014/main" id="{32CD178D-5DFD-BB42-9B6E-324A9853D1EB}"/>
              </a:ext>
            </a:extLst>
          </p:cNvPr>
          <p:cNvSpPr/>
          <p:nvPr/>
        </p:nvSpPr>
        <p:spPr>
          <a:xfrm>
            <a:off x="6785339" y="5396882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b:'b'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9E41BF0B-4A81-FA48-A508-237DECC168BB}"/>
              </a:ext>
            </a:extLst>
          </p:cNvPr>
          <p:cNvSpPr/>
          <p:nvPr/>
        </p:nvSpPr>
        <p:spPr>
          <a:xfrm>
            <a:off x="6785338" y="5739104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toString:()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="" xmlns:a16="http://schemas.microsoft.com/office/drawing/2014/main" id="{26FDA655-EBFC-3844-8A8A-5733F9E9286D}"/>
              </a:ext>
            </a:extLst>
          </p:cNvPr>
          <p:cNvSpPr/>
          <p:nvPr/>
        </p:nvSpPr>
        <p:spPr>
          <a:xfrm>
            <a:off x="6785337" y="608400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...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CDF49FAF-2A18-BC44-B87C-A0729CC668A2}"/>
              </a:ext>
            </a:extLst>
          </p:cNvPr>
          <p:cNvGrpSpPr/>
          <p:nvPr/>
        </p:nvGrpSpPr>
        <p:grpSpPr>
          <a:xfrm>
            <a:off x="6785336" y="1035731"/>
            <a:ext cx="2034284" cy="1026668"/>
            <a:chOff x="6564328" y="3298004"/>
            <a:chExt cx="2034284" cy="1026668"/>
          </a:xfrm>
        </p:grpSpPr>
        <p:grpSp>
          <p:nvGrpSpPr>
            <p:cNvPr id="104" name="Group 103">
              <a:extLst>
                <a:ext uri="{FF2B5EF4-FFF2-40B4-BE49-F238E27FC236}">
                  <a16:creationId xmlns="" xmlns:a16="http://schemas.microsoft.com/office/drawing/2014/main" id="{F704FF2B-2576-5F4A-B712-ECC3ACBC9EF7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="" xmlns:a16="http://schemas.microsoft.com/office/drawing/2014/main" id="{58D2BDAC-0B3B-0642-87CA-A2D8FB465922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r {}</a:t>
                </a: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="" xmlns:a16="http://schemas.microsoft.com/office/drawing/2014/main" id="{E3B44CF2-CF66-1749-91D8-D80B467AF9C9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Rectangle 104">
              <a:extLst>
                <a:ext uri="{FF2B5EF4-FFF2-40B4-BE49-F238E27FC236}">
                  <a16:creationId xmlns="" xmlns:a16="http://schemas.microsoft.com/office/drawing/2014/main" id="{C8FCE0E7-FDBD-B040-9D8A-1663291050FA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  ...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="" xmlns:a16="http://schemas.microsoft.com/office/drawing/2014/main" id="{F2B856D7-7D04-BA43-8780-080936A74B95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  toString:()</a:t>
              </a:r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="" xmlns:a16="http://schemas.microsoft.com/office/drawing/2014/main" id="{0F30CFBA-41FD-364B-A713-EE2EEC5ABA35}"/>
              </a:ext>
            </a:extLst>
          </p:cNvPr>
          <p:cNvCxnSpPr>
            <a:cxnSpLocks/>
            <a:endCxn id="110" idx="2"/>
          </p:cNvCxnSpPr>
          <p:nvPr/>
        </p:nvCxnSpPr>
        <p:spPr>
          <a:xfrm flipV="1">
            <a:off x="7699704" y="734457"/>
            <a:ext cx="0" cy="29334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="" xmlns:a16="http://schemas.microsoft.com/office/drawing/2014/main" id="{D9842191-DB7E-634C-87C6-31C04C05250E}"/>
              </a:ext>
            </a:extLst>
          </p:cNvPr>
          <p:cNvSpPr/>
          <p:nvPr/>
        </p:nvSpPr>
        <p:spPr>
          <a:xfrm>
            <a:off x="7432643" y="365125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null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="" xmlns:a16="http://schemas.microsoft.com/office/drawing/2014/main" id="{C43302BC-955E-9949-BAE6-47C2C4AD1270}"/>
              </a:ext>
            </a:extLst>
          </p:cNvPr>
          <p:cNvCxnSpPr>
            <a:cxnSpLocks/>
            <a:stCxn id="64" idx="0"/>
            <a:endCxn id="105" idx="2"/>
          </p:cNvCxnSpPr>
          <p:nvPr/>
        </p:nvCxnSpPr>
        <p:spPr>
          <a:xfrm flipH="1" flipV="1">
            <a:off x="7802479" y="2062399"/>
            <a:ext cx="6" cy="329538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="" xmlns:a16="http://schemas.microsoft.com/office/drawing/2014/main" id="{5089F0DE-BE0E-2A43-8B60-6699A0A63540}"/>
              </a:ext>
            </a:extLst>
          </p:cNvPr>
          <p:cNvCxnSpPr>
            <a:cxnSpLocks/>
            <a:stCxn id="96" idx="0"/>
            <a:endCxn id="81" idx="2"/>
          </p:cNvCxnSpPr>
          <p:nvPr/>
        </p:nvCxnSpPr>
        <p:spPr>
          <a:xfrm flipV="1">
            <a:off x="7802483" y="4105732"/>
            <a:ext cx="0" cy="256319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="" xmlns:a16="http://schemas.microsoft.com/office/drawing/2014/main" id="{CFF53653-E6FB-C148-93FE-B1439467CB81}"/>
              </a:ext>
            </a:extLst>
          </p:cNvPr>
          <p:cNvGrpSpPr/>
          <p:nvPr/>
        </p:nvGrpSpPr>
        <p:grpSpPr>
          <a:xfrm>
            <a:off x="9319516" y="4362051"/>
            <a:ext cx="2034284" cy="1026668"/>
            <a:chOff x="6564328" y="3298004"/>
            <a:chExt cx="2034284" cy="1026668"/>
          </a:xfrm>
        </p:grpSpPr>
        <p:grpSp>
          <p:nvGrpSpPr>
            <p:cNvPr id="116" name="Group 115">
              <a:extLst>
                <a:ext uri="{FF2B5EF4-FFF2-40B4-BE49-F238E27FC236}">
                  <a16:creationId xmlns="" xmlns:a16="http://schemas.microsoft.com/office/drawing/2014/main" id="{FDA2F587-107A-5B41-B9A5-1277B1BD9631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="" xmlns:a16="http://schemas.microsoft.com/office/drawing/2014/main" id="{40B26AA2-6282-AD45-B8D7-30E3135BF529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o2</a:t>
                </a:r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="" xmlns:a16="http://schemas.microsoft.com/office/drawing/2014/main" id="{04A946B6-306E-A748-AC9F-2F91EE904302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Rectangle 117">
              <a:extLst>
                <a:ext uri="{FF2B5EF4-FFF2-40B4-BE49-F238E27FC236}">
                  <a16:creationId xmlns="" xmlns:a16="http://schemas.microsoft.com/office/drawing/2014/main" id="{8F4D4FB5-2B4C-C243-9CAC-C3E10840DD6B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="" xmlns:a16="http://schemas.microsoft.com/office/drawing/2014/main" id="{7EC2D779-2A70-0441-BDB4-27EE8B6B4245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124" name="Rectangle 123">
            <a:extLst>
              <a:ext uri="{FF2B5EF4-FFF2-40B4-BE49-F238E27FC236}">
                <a16:creationId xmlns="" xmlns:a16="http://schemas.microsoft.com/office/drawing/2014/main" id="{4CF7FCEA-1A76-3D42-92CF-0F6C7AE9D8BE}"/>
              </a:ext>
            </a:extLst>
          </p:cNvPr>
          <p:cNvSpPr/>
          <p:nvPr/>
        </p:nvSpPr>
        <p:spPr>
          <a:xfrm>
            <a:off x="9319515" y="4704272"/>
            <a:ext cx="2034283" cy="34222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y:'y'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="" xmlns:a16="http://schemas.microsoft.com/office/drawing/2014/main" id="{DB8251CF-B51D-D74A-BE4A-85D928B00005}"/>
              </a:ext>
            </a:extLst>
          </p:cNvPr>
          <p:cNvSpPr/>
          <p:nvPr/>
        </p:nvSpPr>
        <p:spPr>
          <a:xfrm>
            <a:off x="9319515" y="505465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a:[]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="" xmlns:a16="http://schemas.microsoft.com/office/drawing/2014/main" id="{E6E48D7F-FFE2-2C4F-B138-D275DDF15501}"/>
              </a:ext>
            </a:extLst>
          </p:cNvPr>
          <p:cNvSpPr/>
          <p:nvPr/>
        </p:nvSpPr>
        <p:spPr>
          <a:xfrm>
            <a:off x="9319515" y="5396882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b:'b'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="" xmlns:a16="http://schemas.microsoft.com/office/drawing/2014/main" id="{0DC32083-FC35-6940-A549-270EA41A6B2B}"/>
              </a:ext>
            </a:extLst>
          </p:cNvPr>
          <p:cNvSpPr/>
          <p:nvPr/>
        </p:nvSpPr>
        <p:spPr>
          <a:xfrm>
            <a:off x="9319514" y="5739104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toString:()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="" xmlns:a16="http://schemas.microsoft.com/office/drawing/2014/main" id="{48BE3760-30B7-7347-8F19-9D79FF7C3355}"/>
              </a:ext>
            </a:extLst>
          </p:cNvPr>
          <p:cNvSpPr/>
          <p:nvPr/>
        </p:nvSpPr>
        <p:spPr>
          <a:xfrm>
            <a:off x="9319513" y="608400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...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="" xmlns:a16="http://schemas.microsoft.com/office/drawing/2014/main" id="{5D510A16-B367-224C-B0E8-05509F9700D7}"/>
              </a:ext>
            </a:extLst>
          </p:cNvPr>
          <p:cNvCxnSpPr>
            <a:cxnSpLocks/>
            <a:stCxn id="120" idx="0"/>
            <a:endCxn id="81" idx="2"/>
          </p:cNvCxnSpPr>
          <p:nvPr/>
        </p:nvCxnSpPr>
        <p:spPr>
          <a:xfrm flipH="1" flipV="1">
            <a:off x="7802483" y="4105732"/>
            <a:ext cx="2534176" cy="256319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2143994-AF10-5441-A7F3-224EDD62D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95" y="1589787"/>
            <a:ext cx="48260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0C686FD-11BE-CA48-9A50-A38B97FFA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95" y="3414190"/>
            <a:ext cx="4102100" cy="787400"/>
          </a:xfrm>
          <a:prstGeom prst="rect">
            <a:avLst/>
          </a:prstGeom>
        </p:spPr>
      </p:pic>
      <p:sp>
        <p:nvSpPr>
          <p:cNvPr id="132" name="Right Arrow 131">
            <a:extLst>
              <a:ext uri="{FF2B5EF4-FFF2-40B4-BE49-F238E27FC236}">
                <a16:creationId xmlns="" xmlns:a16="http://schemas.microsoft.com/office/drawing/2014/main" id="{5A8EE73F-B2B2-7D48-9001-BE5C2444A1B1}"/>
              </a:ext>
            </a:extLst>
          </p:cNvPr>
          <p:cNvSpPr/>
          <p:nvPr/>
        </p:nvSpPr>
        <p:spPr>
          <a:xfrm>
            <a:off x="366166" y="3760827"/>
            <a:ext cx="524031" cy="335656"/>
          </a:xfrm>
          <a:prstGeom prst="rightArrow">
            <a:avLst>
              <a:gd name="adj1" fmla="val 4387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3" name="Rectangle 132">
            <a:extLst>
              <a:ext uri="{FF2B5EF4-FFF2-40B4-BE49-F238E27FC236}">
                <a16:creationId xmlns="" xmlns:a16="http://schemas.microsoft.com/office/drawing/2014/main" id="{84BC5B14-60F0-6546-BC9D-A226AB79DA5C}"/>
              </a:ext>
            </a:extLst>
          </p:cNvPr>
          <p:cNvSpPr/>
          <p:nvPr/>
        </p:nvSpPr>
        <p:spPr>
          <a:xfrm>
            <a:off x="6785335" y="5396880"/>
            <a:ext cx="2034283" cy="34222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b:'changed'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AB1CBB6-54A4-5B44-875A-D087ADB2E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197" y="4105732"/>
            <a:ext cx="4737100" cy="1041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5055EE2-7790-F149-9777-D9C0F8BBB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197" y="5138066"/>
            <a:ext cx="49022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9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1D173BD6-B206-CD44-9114-2DC3224E7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945"/>
            <a:ext cx="5181599" cy="464864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="" xmlns:a16="http://schemas.microsoft.com/office/drawing/2014/main" id="{63AE92BB-51EB-0946-95AE-C395CE46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prototypes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05FF9298-8491-D24F-9240-AF76C3068D63}"/>
              </a:ext>
            </a:extLst>
          </p:cNvPr>
          <p:cNvSpPr/>
          <p:nvPr/>
        </p:nvSpPr>
        <p:spPr>
          <a:xfrm>
            <a:off x="6785343" y="2391937"/>
            <a:ext cx="2034283" cy="10266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p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="" xmlns:a16="http://schemas.microsoft.com/office/drawing/2014/main" id="{C22AE299-7562-C141-BCF8-D0D88A50519E}"/>
              </a:ext>
            </a:extLst>
          </p:cNvPr>
          <p:cNvCxnSpPr/>
          <p:nvPr/>
        </p:nvCxnSpPr>
        <p:spPr>
          <a:xfrm>
            <a:off x="6785343" y="2734159"/>
            <a:ext cx="20342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3519525D-06C7-2B4E-BB2D-CC11AE035E33}"/>
              </a:ext>
            </a:extLst>
          </p:cNvPr>
          <p:cNvSpPr/>
          <p:nvPr/>
        </p:nvSpPr>
        <p:spPr>
          <a:xfrm>
            <a:off x="6785343" y="2734159"/>
            <a:ext cx="2034283" cy="34222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a:[]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6A7FCA7B-5BF8-FA4A-A43D-C75DE3E84441}"/>
              </a:ext>
            </a:extLst>
          </p:cNvPr>
          <p:cNvSpPr/>
          <p:nvPr/>
        </p:nvSpPr>
        <p:spPr>
          <a:xfrm>
            <a:off x="6785343" y="3076382"/>
            <a:ext cx="2034283" cy="34222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b:'b'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F5BDFC4-6B65-2444-B65D-5795C434F73D}"/>
              </a:ext>
            </a:extLst>
          </p:cNvPr>
          <p:cNvSpPr/>
          <p:nvPr/>
        </p:nvSpPr>
        <p:spPr>
          <a:xfrm>
            <a:off x="6785342" y="3418604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toString:()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CCB4DCF3-19D4-1243-BF4B-5EDB2915CAB7}"/>
              </a:ext>
            </a:extLst>
          </p:cNvPr>
          <p:cNvSpPr/>
          <p:nvPr/>
        </p:nvSpPr>
        <p:spPr>
          <a:xfrm>
            <a:off x="6785341" y="376350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...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B6F2391C-A06F-7B43-8B31-BA845CCB492B}"/>
              </a:ext>
            </a:extLst>
          </p:cNvPr>
          <p:cNvGrpSpPr/>
          <p:nvPr/>
        </p:nvGrpSpPr>
        <p:grpSpPr>
          <a:xfrm>
            <a:off x="6785340" y="4362051"/>
            <a:ext cx="2034284" cy="1026668"/>
            <a:chOff x="6564328" y="3298004"/>
            <a:chExt cx="2034284" cy="1026668"/>
          </a:xfrm>
        </p:grpSpPr>
        <p:grpSp>
          <p:nvGrpSpPr>
            <p:cNvPr id="93" name="Group 92">
              <a:extLst>
                <a:ext uri="{FF2B5EF4-FFF2-40B4-BE49-F238E27FC236}">
                  <a16:creationId xmlns="" xmlns:a16="http://schemas.microsoft.com/office/drawing/2014/main" id="{F5A551BB-B583-8D4B-8C1E-1A3C16B2A35D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="" xmlns:a16="http://schemas.microsoft.com/office/drawing/2014/main" id="{079D4669-F0E7-B541-AABB-7B25FA769B7C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o1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="" xmlns:a16="http://schemas.microsoft.com/office/drawing/2014/main" id="{598C7B6A-32B1-C641-BA29-3638D0EC8607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93">
              <a:extLst>
                <a:ext uri="{FF2B5EF4-FFF2-40B4-BE49-F238E27FC236}">
                  <a16:creationId xmlns="" xmlns:a16="http://schemas.microsoft.com/office/drawing/2014/main" id="{1B06AFBD-22BB-004B-900F-851E1BBFE033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="" xmlns:a16="http://schemas.microsoft.com/office/drawing/2014/main" id="{04984184-11D5-5D4A-8D9A-835C890E4695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55B59227-3090-AB40-9DB7-0BED0A2F01B9}"/>
              </a:ext>
            </a:extLst>
          </p:cNvPr>
          <p:cNvSpPr/>
          <p:nvPr/>
        </p:nvSpPr>
        <p:spPr>
          <a:xfrm>
            <a:off x="6785339" y="4704272"/>
            <a:ext cx="2034283" cy="34222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x:'x'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="" xmlns:a16="http://schemas.microsoft.com/office/drawing/2014/main" id="{5BD68744-401D-5441-A59C-C100A795A789}"/>
              </a:ext>
            </a:extLst>
          </p:cNvPr>
          <p:cNvSpPr/>
          <p:nvPr/>
        </p:nvSpPr>
        <p:spPr>
          <a:xfrm>
            <a:off x="6785339" y="505465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a:[]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="" xmlns:a16="http://schemas.microsoft.com/office/drawing/2014/main" id="{32CD178D-5DFD-BB42-9B6E-324A9853D1EB}"/>
              </a:ext>
            </a:extLst>
          </p:cNvPr>
          <p:cNvSpPr/>
          <p:nvPr/>
        </p:nvSpPr>
        <p:spPr>
          <a:xfrm>
            <a:off x="6785339" y="5396882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b:'b'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9E41BF0B-4A81-FA48-A508-237DECC168BB}"/>
              </a:ext>
            </a:extLst>
          </p:cNvPr>
          <p:cNvSpPr/>
          <p:nvPr/>
        </p:nvSpPr>
        <p:spPr>
          <a:xfrm>
            <a:off x="6785338" y="5739104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toString:()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="" xmlns:a16="http://schemas.microsoft.com/office/drawing/2014/main" id="{26FDA655-EBFC-3844-8A8A-5733F9E9286D}"/>
              </a:ext>
            </a:extLst>
          </p:cNvPr>
          <p:cNvSpPr/>
          <p:nvPr/>
        </p:nvSpPr>
        <p:spPr>
          <a:xfrm>
            <a:off x="6785337" y="608400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...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CDF49FAF-2A18-BC44-B87C-A0729CC668A2}"/>
              </a:ext>
            </a:extLst>
          </p:cNvPr>
          <p:cNvGrpSpPr/>
          <p:nvPr/>
        </p:nvGrpSpPr>
        <p:grpSpPr>
          <a:xfrm>
            <a:off x="6785336" y="1035731"/>
            <a:ext cx="2034284" cy="1026668"/>
            <a:chOff x="6564328" y="3298004"/>
            <a:chExt cx="2034284" cy="1026668"/>
          </a:xfrm>
        </p:grpSpPr>
        <p:grpSp>
          <p:nvGrpSpPr>
            <p:cNvPr id="104" name="Group 103">
              <a:extLst>
                <a:ext uri="{FF2B5EF4-FFF2-40B4-BE49-F238E27FC236}">
                  <a16:creationId xmlns="" xmlns:a16="http://schemas.microsoft.com/office/drawing/2014/main" id="{F704FF2B-2576-5F4A-B712-ECC3ACBC9EF7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="" xmlns:a16="http://schemas.microsoft.com/office/drawing/2014/main" id="{58D2BDAC-0B3B-0642-87CA-A2D8FB465922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r {}</a:t>
                </a: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="" xmlns:a16="http://schemas.microsoft.com/office/drawing/2014/main" id="{E3B44CF2-CF66-1749-91D8-D80B467AF9C9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Rectangle 104">
              <a:extLst>
                <a:ext uri="{FF2B5EF4-FFF2-40B4-BE49-F238E27FC236}">
                  <a16:creationId xmlns="" xmlns:a16="http://schemas.microsoft.com/office/drawing/2014/main" id="{C8FCE0E7-FDBD-B040-9D8A-1663291050FA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  ...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="" xmlns:a16="http://schemas.microsoft.com/office/drawing/2014/main" id="{F2B856D7-7D04-BA43-8780-080936A74B95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  toString:()</a:t>
              </a:r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="" xmlns:a16="http://schemas.microsoft.com/office/drawing/2014/main" id="{0F30CFBA-41FD-364B-A713-EE2EEC5ABA35}"/>
              </a:ext>
            </a:extLst>
          </p:cNvPr>
          <p:cNvCxnSpPr>
            <a:cxnSpLocks/>
            <a:endCxn id="110" idx="2"/>
          </p:cNvCxnSpPr>
          <p:nvPr/>
        </p:nvCxnSpPr>
        <p:spPr>
          <a:xfrm flipV="1">
            <a:off x="7699704" y="734457"/>
            <a:ext cx="0" cy="29334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="" xmlns:a16="http://schemas.microsoft.com/office/drawing/2014/main" id="{D9842191-DB7E-634C-87C6-31C04C05250E}"/>
              </a:ext>
            </a:extLst>
          </p:cNvPr>
          <p:cNvSpPr/>
          <p:nvPr/>
        </p:nvSpPr>
        <p:spPr>
          <a:xfrm>
            <a:off x="7432643" y="365125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null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="" xmlns:a16="http://schemas.microsoft.com/office/drawing/2014/main" id="{C43302BC-955E-9949-BAE6-47C2C4AD1270}"/>
              </a:ext>
            </a:extLst>
          </p:cNvPr>
          <p:cNvCxnSpPr>
            <a:cxnSpLocks/>
            <a:stCxn id="64" idx="0"/>
            <a:endCxn id="105" idx="2"/>
          </p:cNvCxnSpPr>
          <p:nvPr/>
        </p:nvCxnSpPr>
        <p:spPr>
          <a:xfrm flipH="1" flipV="1">
            <a:off x="7802479" y="2062399"/>
            <a:ext cx="6" cy="329538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="" xmlns:a16="http://schemas.microsoft.com/office/drawing/2014/main" id="{5089F0DE-BE0E-2A43-8B60-6699A0A63540}"/>
              </a:ext>
            </a:extLst>
          </p:cNvPr>
          <p:cNvCxnSpPr>
            <a:cxnSpLocks/>
            <a:stCxn id="96" idx="0"/>
            <a:endCxn id="81" idx="2"/>
          </p:cNvCxnSpPr>
          <p:nvPr/>
        </p:nvCxnSpPr>
        <p:spPr>
          <a:xfrm flipV="1">
            <a:off x="7802483" y="4105732"/>
            <a:ext cx="0" cy="256319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="" xmlns:a16="http://schemas.microsoft.com/office/drawing/2014/main" id="{CFF53653-E6FB-C148-93FE-B1439467CB81}"/>
              </a:ext>
            </a:extLst>
          </p:cNvPr>
          <p:cNvGrpSpPr/>
          <p:nvPr/>
        </p:nvGrpSpPr>
        <p:grpSpPr>
          <a:xfrm>
            <a:off x="9319516" y="4362051"/>
            <a:ext cx="2034284" cy="1026668"/>
            <a:chOff x="6564328" y="3298004"/>
            <a:chExt cx="2034284" cy="1026668"/>
          </a:xfrm>
        </p:grpSpPr>
        <p:grpSp>
          <p:nvGrpSpPr>
            <p:cNvPr id="116" name="Group 115">
              <a:extLst>
                <a:ext uri="{FF2B5EF4-FFF2-40B4-BE49-F238E27FC236}">
                  <a16:creationId xmlns="" xmlns:a16="http://schemas.microsoft.com/office/drawing/2014/main" id="{FDA2F587-107A-5B41-B9A5-1277B1BD9631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="" xmlns:a16="http://schemas.microsoft.com/office/drawing/2014/main" id="{40B26AA2-6282-AD45-B8D7-30E3135BF529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o2</a:t>
                </a:r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="" xmlns:a16="http://schemas.microsoft.com/office/drawing/2014/main" id="{04A946B6-306E-A748-AC9F-2F91EE904302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Rectangle 117">
              <a:extLst>
                <a:ext uri="{FF2B5EF4-FFF2-40B4-BE49-F238E27FC236}">
                  <a16:creationId xmlns="" xmlns:a16="http://schemas.microsoft.com/office/drawing/2014/main" id="{8F4D4FB5-2B4C-C243-9CAC-C3E10840DD6B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="" xmlns:a16="http://schemas.microsoft.com/office/drawing/2014/main" id="{7EC2D779-2A70-0441-BDB4-27EE8B6B4245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124" name="Rectangle 123">
            <a:extLst>
              <a:ext uri="{FF2B5EF4-FFF2-40B4-BE49-F238E27FC236}">
                <a16:creationId xmlns="" xmlns:a16="http://schemas.microsoft.com/office/drawing/2014/main" id="{4CF7FCEA-1A76-3D42-92CF-0F6C7AE9D8BE}"/>
              </a:ext>
            </a:extLst>
          </p:cNvPr>
          <p:cNvSpPr/>
          <p:nvPr/>
        </p:nvSpPr>
        <p:spPr>
          <a:xfrm>
            <a:off x="9319515" y="4704272"/>
            <a:ext cx="2034283" cy="34222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y:'y'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="" xmlns:a16="http://schemas.microsoft.com/office/drawing/2014/main" id="{DB8251CF-B51D-D74A-BE4A-85D928B00005}"/>
              </a:ext>
            </a:extLst>
          </p:cNvPr>
          <p:cNvSpPr/>
          <p:nvPr/>
        </p:nvSpPr>
        <p:spPr>
          <a:xfrm>
            <a:off x="9319515" y="505465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a:[]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="" xmlns:a16="http://schemas.microsoft.com/office/drawing/2014/main" id="{E6E48D7F-FFE2-2C4F-B138-D275DDF15501}"/>
              </a:ext>
            </a:extLst>
          </p:cNvPr>
          <p:cNvSpPr/>
          <p:nvPr/>
        </p:nvSpPr>
        <p:spPr>
          <a:xfrm>
            <a:off x="9319515" y="5396882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b:'b'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="" xmlns:a16="http://schemas.microsoft.com/office/drawing/2014/main" id="{0DC32083-FC35-6940-A549-270EA41A6B2B}"/>
              </a:ext>
            </a:extLst>
          </p:cNvPr>
          <p:cNvSpPr/>
          <p:nvPr/>
        </p:nvSpPr>
        <p:spPr>
          <a:xfrm>
            <a:off x="9319514" y="5739104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toString:()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="" xmlns:a16="http://schemas.microsoft.com/office/drawing/2014/main" id="{48BE3760-30B7-7347-8F19-9D79FF7C3355}"/>
              </a:ext>
            </a:extLst>
          </p:cNvPr>
          <p:cNvSpPr/>
          <p:nvPr/>
        </p:nvSpPr>
        <p:spPr>
          <a:xfrm>
            <a:off x="9319513" y="608400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...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="" xmlns:a16="http://schemas.microsoft.com/office/drawing/2014/main" id="{5D510A16-B367-224C-B0E8-05509F9700D7}"/>
              </a:ext>
            </a:extLst>
          </p:cNvPr>
          <p:cNvCxnSpPr>
            <a:cxnSpLocks/>
            <a:stCxn id="120" idx="0"/>
            <a:endCxn id="81" idx="2"/>
          </p:cNvCxnSpPr>
          <p:nvPr/>
        </p:nvCxnSpPr>
        <p:spPr>
          <a:xfrm flipH="1" flipV="1">
            <a:off x="7802483" y="4105732"/>
            <a:ext cx="2534176" cy="256319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0C686FD-11BE-CA48-9A50-A38B97FFA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571945"/>
            <a:ext cx="4102100" cy="787400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="" xmlns:a16="http://schemas.microsoft.com/office/drawing/2014/main" id="{84BC5B14-60F0-6546-BC9D-A226AB79DA5C}"/>
              </a:ext>
            </a:extLst>
          </p:cNvPr>
          <p:cNvSpPr/>
          <p:nvPr/>
        </p:nvSpPr>
        <p:spPr>
          <a:xfrm>
            <a:off x="6785335" y="5396880"/>
            <a:ext cx="2034283" cy="34222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b:'changed'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AB1CBB6-54A4-5B44-875A-D087ADB2E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2227168"/>
            <a:ext cx="4737100" cy="1041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7BBF9F1-CDDB-7A40-8177-F482EC0A2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7" y="3268568"/>
            <a:ext cx="4089400" cy="838200"/>
          </a:xfrm>
          <a:prstGeom prst="rect">
            <a:avLst/>
          </a:prstGeom>
        </p:spPr>
      </p:pic>
      <p:sp>
        <p:nvSpPr>
          <p:cNvPr id="50" name="Right Arrow 49">
            <a:extLst>
              <a:ext uri="{FF2B5EF4-FFF2-40B4-BE49-F238E27FC236}">
                <a16:creationId xmlns="" xmlns:a16="http://schemas.microsoft.com/office/drawing/2014/main" id="{382E7CE5-7D18-724B-BD63-1B0B390DAE58}"/>
              </a:ext>
            </a:extLst>
          </p:cNvPr>
          <p:cNvSpPr/>
          <p:nvPr/>
        </p:nvSpPr>
        <p:spPr>
          <a:xfrm>
            <a:off x="409708" y="3469392"/>
            <a:ext cx="524031" cy="335656"/>
          </a:xfrm>
          <a:prstGeom prst="rightArrow">
            <a:avLst>
              <a:gd name="adj1" fmla="val 4387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9F2A109-2265-FB4A-970E-D0B788E21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099" y="4076288"/>
            <a:ext cx="5003800" cy="800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8F12F94-16AA-5C41-8DEF-E2231691D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995" y="4705479"/>
            <a:ext cx="4406900" cy="457200"/>
          </a:xfrm>
          <a:prstGeom prst="rect">
            <a:avLst/>
          </a:prstGeom>
        </p:spPr>
      </p:pic>
      <p:sp>
        <p:nvSpPr>
          <p:cNvPr id="57" name="Right Arrow 56">
            <a:extLst>
              <a:ext uri="{FF2B5EF4-FFF2-40B4-BE49-F238E27FC236}">
                <a16:creationId xmlns="" xmlns:a16="http://schemas.microsoft.com/office/drawing/2014/main" id="{A4EACFF8-3F47-D944-A9D8-BB1C19714AFE}"/>
              </a:ext>
            </a:extLst>
          </p:cNvPr>
          <p:cNvSpPr/>
          <p:nvPr/>
        </p:nvSpPr>
        <p:spPr>
          <a:xfrm>
            <a:off x="6211970" y="5383089"/>
            <a:ext cx="524031" cy="335656"/>
          </a:xfrm>
          <a:prstGeom prst="rightArrow">
            <a:avLst>
              <a:gd name="adj1" fmla="val 4387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1179B02-DFC0-2541-9581-B9CDDE575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812" y="5078456"/>
            <a:ext cx="2984500" cy="558800"/>
          </a:xfrm>
          <a:prstGeom prst="rect">
            <a:avLst/>
          </a:prstGeom>
        </p:spPr>
      </p:pic>
      <p:sp>
        <p:nvSpPr>
          <p:cNvPr id="59" name="Right Arrow 58">
            <a:extLst>
              <a:ext uri="{FF2B5EF4-FFF2-40B4-BE49-F238E27FC236}">
                <a16:creationId xmlns="" xmlns:a16="http://schemas.microsoft.com/office/drawing/2014/main" id="{4B7AE358-547A-9D4F-A3E9-940169533929}"/>
              </a:ext>
            </a:extLst>
          </p:cNvPr>
          <p:cNvSpPr/>
          <p:nvPr/>
        </p:nvSpPr>
        <p:spPr>
          <a:xfrm>
            <a:off x="373552" y="5215261"/>
            <a:ext cx="524031" cy="335656"/>
          </a:xfrm>
          <a:prstGeom prst="rightArrow">
            <a:avLst>
              <a:gd name="adj1" fmla="val 4387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5CD5763-0BB2-6D42-A0A6-5937755A63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196" y="5518728"/>
            <a:ext cx="3544412" cy="65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9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50" grpId="0" animBg="1"/>
      <p:bldP spid="57" grpId="0" animBg="1"/>
      <p:bldP spid="5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1D173BD6-B206-CD44-9114-2DC3224E7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945"/>
            <a:ext cx="5181599" cy="464864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="" xmlns:a16="http://schemas.microsoft.com/office/drawing/2014/main" id="{63AE92BB-51EB-0946-95AE-C395CE46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prototypes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05FF9298-8491-D24F-9240-AF76C3068D63}"/>
              </a:ext>
            </a:extLst>
          </p:cNvPr>
          <p:cNvSpPr/>
          <p:nvPr/>
        </p:nvSpPr>
        <p:spPr>
          <a:xfrm>
            <a:off x="6785343" y="2391937"/>
            <a:ext cx="2034283" cy="10266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p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="" xmlns:a16="http://schemas.microsoft.com/office/drawing/2014/main" id="{C22AE299-7562-C141-BCF8-D0D88A50519E}"/>
              </a:ext>
            </a:extLst>
          </p:cNvPr>
          <p:cNvCxnSpPr/>
          <p:nvPr/>
        </p:nvCxnSpPr>
        <p:spPr>
          <a:xfrm>
            <a:off x="6785343" y="2734159"/>
            <a:ext cx="20342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3519525D-06C7-2B4E-BB2D-CC11AE035E33}"/>
              </a:ext>
            </a:extLst>
          </p:cNvPr>
          <p:cNvSpPr/>
          <p:nvPr/>
        </p:nvSpPr>
        <p:spPr>
          <a:xfrm>
            <a:off x="6785343" y="2734159"/>
            <a:ext cx="2034283" cy="34222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a:[]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6A7FCA7B-5BF8-FA4A-A43D-C75DE3E84441}"/>
              </a:ext>
            </a:extLst>
          </p:cNvPr>
          <p:cNvSpPr/>
          <p:nvPr/>
        </p:nvSpPr>
        <p:spPr>
          <a:xfrm>
            <a:off x="6785343" y="3076382"/>
            <a:ext cx="2034283" cy="34222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b:'b'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F5BDFC4-6B65-2444-B65D-5795C434F73D}"/>
              </a:ext>
            </a:extLst>
          </p:cNvPr>
          <p:cNvSpPr/>
          <p:nvPr/>
        </p:nvSpPr>
        <p:spPr>
          <a:xfrm>
            <a:off x="6785342" y="3418604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toString:()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CCB4DCF3-19D4-1243-BF4B-5EDB2915CAB7}"/>
              </a:ext>
            </a:extLst>
          </p:cNvPr>
          <p:cNvSpPr/>
          <p:nvPr/>
        </p:nvSpPr>
        <p:spPr>
          <a:xfrm>
            <a:off x="6785341" y="376350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...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B6F2391C-A06F-7B43-8B31-BA845CCB492B}"/>
              </a:ext>
            </a:extLst>
          </p:cNvPr>
          <p:cNvGrpSpPr/>
          <p:nvPr/>
        </p:nvGrpSpPr>
        <p:grpSpPr>
          <a:xfrm>
            <a:off x="6785340" y="4362051"/>
            <a:ext cx="2034284" cy="1026668"/>
            <a:chOff x="6564328" y="3298004"/>
            <a:chExt cx="2034284" cy="1026668"/>
          </a:xfrm>
        </p:grpSpPr>
        <p:grpSp>
          <p:nvGrpSpPr>
            <p:cNvPr id="93" name="Group 92">
              <a:extLst>
                <a:ext uri="{FF2B5EF4-FFF2-40B4-BE49-F238E27FC236}">
                  <a16:creationId xmlns="" xmlns:a16="http://schemas.microsoft.com/office/drawing/2014/main" id="{F5A551BB-B583-8D4B-8C1E-1A3C16B2A35D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="" xmlns:a16="http://schemas.microsoft.com/office/drawing/2014/main" id="{079D4669-F0E7-B541-AABB-7B25FA769B7C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o1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="" xmlns:a16="http://schemas.microsoft.com/office/drawing/2014/main" id="{598C7B6A-32B1-C641-BA29-3638D0EC8607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93">
              <a:extLst>
                <a:ext uri="{FF2B5EF4-FFF2-40B4-BE49-F238E27FC236}">
                  <a16:creationId xmlns="" xmlns:a16="http://schemas.microsoft.com/office/drawing/2014/main" id="{1B06AFBD-22BB-004B-900F-851E1BBFE033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="" xmlns:a16="http://schemas.microsoft.com/office/drawing/2014/main" id="{04984184-11D5-5D4A-8D9A-835C890E4695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55B59227-3090-AB40-9DB7-0BED0A2F01B9}"/>
              </a:ext>
            </a:extLst>
          </p:cNvPr>
          <p:cNvSpPr/>
          <p:nvPr/>
        </p:nvSpPr>
        <p:spPr>
          <a:xfrm>
            <a:off x="6785339" y="4704272"/>
            <a:ext cx="2034283" cy="34222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x:'x'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="" xmlns:a16="http://schemas.microsoft.com/office/drawing/2014/main" id="{5BD68744-401D-5441-A59C-C100A795A789}"/>
              </a:ext>
            </a:extLst>
          </p:cNvPr>
          <p:cNvSpPr/>
          <p:nvPr/>
        </p:nvSpPr>
        <p:spPr>
          <a:xfrm>
            <a:off x="6785339" y="505465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a:[]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="" xmlns:a16="http://schemas.microsoft.com/office/drawing/2014/main" id="{32CD178D-5DFD-BB42-9B6E-324A9853D1EB}"/>
              </a:ext>
            </a:extLst>
          </p:cNvPr>
          <p:cNvSpPr/>
          <p:nvPr/>
        </p:nvSpPr>
        <p:spPr>
          <a:xfrm>
            <a:off x="6785339" y="5396882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b:'b'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9E41BF0B-4A81-FA48-A508-237DECC168BB}"/>
              </a:ext>
            </a:extLst>
          </p:cNvPr>
          <p:cNvSpPr/>
          <p:nvPr/>
        </p:nvSpPr>
        <p:spPr>
          <a:xfrm>
            <a:off x="6785338" y="5739104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toString:()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="" xmlns:a16="http://schemas.microsoft.com/office/drawing/2014/main" id="{26FDA655-EBFC-3844-8A8A-5733F9E9286D}"/>
              </a:ext>
            </a:extLst>
          </p:cNvPr>
          <p:cNvSpPr/>
          <p:nvPr/>
        </p:nvSpPr>
        <p:spPr>
          <a:xfrm>
            <a:off x="6785337" y="608400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...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CDF49FAF-2A18-BC44-B87C-A0729CC668A2}"/>
              </a:ext>
            </a:extLst>
          </p:cNvPr>
          <p:cNvGrpSpPr/>
          <p:nvPr/>
        </p:nvGrpSpPr>
        <p:grpSpPr>
          <a:xfrm>
            <a:off x="6785336" y="1035731"/>
            <a:ext cx="2034284" cy="1026668"/>
            <a:chOff x="6564328" y="3298004"/>
            <a:chExt cx="2034284" cy="1026668"/>
          </a:xfrm>
        </p:grpSpPr>
        <p:grpSp>
          <p:nvGrpSpPr>
            <p:cNvPr id="104" name="Group 103">
              <a:extLst>
                <a:ext uri="{FF2B5EF4-FFF2-40B4-BE49-F238E27FC236}">
                  <a16:creationId xmlns="" xmlns:a16="http://schemas.microsoft.com/office/drawing/2014/main" id="{F704FF2B-2576-5F4A-B712-ECC3ACBC9EF7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="" xmlns:a16="http://schemas.microsoft.com/office/drawing/2014/main" id="{58D2BDAC-0B3B-0642-87CA-A2D8FB465922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r {}</a:t>
                </a: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="" xmlns:a16="http://schemas.microsoft.com/office/drawing/2014/main" id="{E3B44CF2-CF66-1749-91D8-D80B467AF9C9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Rectangle 104">
              <a:extLst>
                <a:ext uri="{FF2B5EF4-FFF2-40B4-BE49-F238E27FC236}">
                  <a16:creationId xmlns="" xmlns:a16="http://schemas.microsoft.com/office/drawing/2014/main" id="{C8FCE0E7-FDBD-B040-9D8A-1663291050FA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  ...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="" xmlns:a16="http://schemas.microsoft.com/office/drawing/2014/main" id="{F2B856D7-7D04-BA43-8780-080936A74B95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  toString:()</a:t>
              </a:r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="" xmlns:a16="http://schemas.microsoft.com/office/drawing/2014/main" id="{0F30CFBA-41FD-364B-A713-EE2EEC5ABA35}"/>
              </a:ext>
            </a:extLst>
          </p:cNvPr>
          <p:cNvCxnSpPr>
            <a:cxnSpLocks/>
            <a:endCxn id="110" idx="2"/>
          </p:cNvCxnSpPr>
          <p:nvPr/>
        </p:nvCxnSpPr>
        <p:spPr>
          <a:xfrm flipV="1">
            <a:off x="7699704" y="734457"/>
            <a:ext cx="0" cy="29334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="" xmlns:a16="http://schemas.microsoft.com/office/drawing/2014/main" id="{D9842191-DB7E-634C-87C6-31C04C05250E}"/>
              </a:ext>
            </a:extLst>
          </p:cNvPr>
          <p:cNvSpPr/>
          <p:nvPr/>
        </p:nvSpPr>
        <p:spPr>
          <a:xfrm>
            <a:off x="7432643" y="365125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null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="" xmlns:a16="http://schemas.microsoft.com/office/drawing/2014/main" id="{C43302BC-955E-9949-BAE6-47C2C4AD1270}"/>
              </a:ext>
            </a:extLst>
          </p:cNvPr>
          <p:cNvCxnSpPr>
            <a:cxnSpLocks/>
            <a:stCxn id="64" idx="0"/>
            <a:endCxn id="105" idx="2"/>
          </p:cNvCxnSpPr>
          <p:nvPr/>
        </p:nvCxnSpPr>
        <p:spPr>
          <a:xfrm flipH="1" flipV="1">
            <a:off x="7802479" y="2062399"/>
            <a:ext cx="6" cy="329538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="" xmlns:a16="http://schemas.microsoft.com/office/drawing/2014/main" id="{5089F0DE-BE0E-2A43-8B60-6699A0A63540}"/>
              </a:ext>
            </a:extLst>
          </p:cNvPr>
          <p:cNvCxnSpPr>
            <a:cxnSpLocks/>
            <a:stCxn id="96" idx="0"/>
            <a:endCxn id="81" idx="2"/>
          </p:cNvCxnSpPr>
          <p:nvPr/>
        </p:nvCxnSpPr>
        <p:spPr>
          <a:xfrm flipV="1">
            <a:off x="7802483" y="4105732"/>
            <a:ext cx="0" cy="256319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="" xmlns:a16="http://schemas.microsoft.com/office/drawing/2014/main" id="{CFF53653-E6FB-C148-93FE-B1439467CB81}"/>
              </a:ext>
            </a:extLst>
          </p:cNvPr>
          <p:cNvGrpSpPr/>
          <p:nvPr/>
        </p:nvGrpSpPr>
        <p:grpSpPr>
          <a:xfrm>
            <a:off x="9319516" y="4362051"/>
            <a:ext cx="2034284" cy="1026668"/>
            <a:chOff x="6564328" y="3298004"/>
            <a:chExt cx="2034284" cy="1026668"/>
          </a:xfrm>
        </p:grpSpPr>
        <p:grpSp>
          <p:nvGrpSpPr>
            <p:cNvPr id="116" name="Group 115">
              <a:extLst>
                <a:ext uri="{FF2B5EF4-FFF2-40B4-BE49-F238E27FC236}">
                  <a16:creationId xmlns="" xmlns:a16="http://schemas.microsoft.com/office/drawing/2014/main" id="{FDA2F587-107A-5B41-B9A5-1277B1BD9631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="" xmlns:a16="http://schemas.microsoft.com/office/drawing/2014/main" id="{40B26AA2-6282-AD45-B8D7-30E3135BF529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o2</a:t>
                </a:r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="" xmlns:a16="http://schemas.microsoft.com/office/drawing/2014/main" id="{04A946B6-306E-A748-AC9F-2F91EE904302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Rectangle 117">
              <a:extLst>
                <a:ext uri="{FF2B5EF4-FFF2-40B4-BE49-F238E27FC236}">
                  <a16:creationId xmlns="" xmlns:a16="http://schemas.microsoft.com/office/drawing/2014/main" id="{8F4D4FB5-2B4C-C243-9CAC-C3E10840DD6B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="" xmlns:a16="http://schemas.microsoft.com/office/drawing/2014/main" id="{7EC2D779-2A70-0441-BDB4-27EE8B6B4245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124" name="Rectangle 123">
            <a:extLst>
              <a:ext uri="{FF2B5EF4-FFF2-40B4-BE49-F238E27FC236}">
                <a16:creationId xmlns="" xmlns:a16="http://schemas.microsoft.com/office/drawing/2014/main" id="{4CF7FCEA-1A76-3D42-92CF-0F6C7AE9D8BE}"/>
              </a:ext>
            </a:extLst>
          </p:cNvPr>
          <p:cNvSpPr/>
          <p:nvPr/>
        </p:nvSpPr>
        <p:spPr>
          <a:xfrm>
            <a:off x="9319515" y="4704272"/>
            <a:ext cx="2034283" cy="34222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y:'y'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="" xmlns:a16="http://schemas.microsoft.com/office/drawing/2014/main" id="{DB8251CF-B51D-D74A-BE4A-85D928B00005}"/>
              </a:ext>
            </a:extLst>
          </p:cNvPr>
          <p:cNvSpPr/>
          <p:nvPr/>
        </p:nvSpPr>
        <p:spPr>
          <a:xfrm>
            <a:off x="9319515" y="505465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a:[]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="" xmlns:a16="http://schemas.microsoft.com/office/drawing/2014/main" id="{E6E48D7F-FFE2-2C4F-B138-D275DDF15501}"/>
              </a:ext>
            </a:extLst>
          </p:cNvPr>
          <p:cNvSpPr/>
          <p:nvPr/>
        </p:nvSpPr>
        <p:spPr>
          <a:xfrm>
            <a:off x="9319515" y="5396882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b:'b'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="" xmlns:a16="http://schemas.microsoft.com/office/drawing/2014/main" id="{0DC32083-FC35-6940-A549-270EA41A6B2B}"/>
              </a:ext>
            </a:extLst>
          </p:cNvPr>
          <p:cNvSpPr/>
          <p:nvPr/>
        </p:nvSpPr>
        <p:spPr>
          <a:xfrm>
            <a:off x="9319514" y="5739104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toString:()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="" xmlns:a16="http://schemas.microsoft.com/office/drawing/2014/main" id="{48BE3760-30B7-7347-8F19-9D79FF7C3355}"/>
              </a:ext>
            </a:extLst>
          </p:cNvPr>
          <p:cNvSpPr/>
          <p:nvPr/>
        </p:nvSpPr>
        <p:spPr>
          <a:xfrm>
            <a:off x="9319513" y="608400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...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="" xmlns:a16="http://schemas.microsoft.com/office/drawing/2014/main" id="{5D510A16-B367-224C-B0E8-05509F9700D7}"/>
              </a:ext>
            </a:extLst>
          </p:cNvPr>
          <p:cNvCxnSpPr>
            <a:cxnSpLocks/>
            <a:stCxn id="120" idx="0"/>
            <a:endCxn id="81" idx="2"/>
          </p:cNvCxnSpPr>
          <p:nvPr/>
        </p:nvCxnSpPr>
        <p:spPr>
          <a:xfrm flipH="1" flipV="1">
            <a:off x="7802483" y="4105732"/>
            <a:ext cx="2534176" cy="256319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3349F60-280C-5240-829A-FAB054FD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71945"/>
            <a:ext cx="5016500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955EBEF-07B5-4C40-8BC7-E30E507D2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283" y="2503093"/>
            <a:ext cx="2650544" cy="35782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652F181-C641-2545-A4CC-0B5BF4246534}"/>
              </a:ext>
            </a:extLst>
          </p:cNvPr>
          <p:cNvSpPr/>
          <p:nvPr/>
        </p:nvSpPr>
        <p:spPr>
          <a:xfrm>
            <a:off x="3689104" y="3344452"/>
            <a:ext cx="21655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b="0" i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data properties on the instance prototype is a bad idea.</a:t>
            </a:r>
          </a:p>
          <a:p>
            <a:endParaRPr lang="sk-SK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sk-SK" b="0" i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really ?</a:t>
            </a:r>
            <a:endParaRPr lang="sk-SK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49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0B303E-1FFF-1E43-A55F-4DE7E3B2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Syntax for creating objects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4CFBBAA-98DA-A045-8F4C-F6A270F2A3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Content Placeholder 7">
            <a:extLst>
              <a:ext uri="{FF2B5EF4-FFF2-40B4-BE49-F238E27FC236}">
                <a16:creationId xmlns="" xmlns:a16="http://schemas.microsoft.com/office/drawing/2014/main" id="{41AD56B1-A19E-EC47-814A-534253B9D82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b="1"/>
              <a:t>RECAP:</a:t>
            </a:r>
          </a:p>
          <a:p>
            <a:r>
              <a:rPr lang="sk-SK"/>
              <a:t>since 1: </a:t>
            </a:r>
          </a:p>
          <a:p>
            <a:pPr lvl="1"/>
            <a:r>
              <a:rPr lang="sk-SK"/>
              <a:t>function P(); P.prototype=;new P();</a:t>
            </a:r>
          </a:p>
          <a:p>
            <a:r>
              <a:rPr lang="sk-SK"/>
              <a:t>since 5.1: </a:t>
            </a:r>
          </a:p>
          <a:p>
            <a:pPr lvl="1"/>
            <a:r>
              <a:rPr lang="sk-SK"/>
              <a:t>Object.createObject</a:t>
            </a:r>
          </a:p>
          <a:p>
            <a:r>
              <a:rPr lang="sk-SK"/>
              <a:t>since 2015: </a:t>
            </a:r>
          </a:p>
          <a:p>
            <a:pPr lvl="1"/>
            <a:r>
              <a:rPr lang="sk-SK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390298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="" xmlns:a16="http://schemas.microsoft.com/office/drawing/2014/main" id="{CFD7D075-E829-EB43-95D7-B9A4A3588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032" y="1388666"/>
            <a:ext cx="5108949" cy="524722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="" xmlns:a16="http://schemas.microsoft.com/office/drawing/2014/main" id="{63AE92BB-51EB-0946-95AE-C395CE46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prototypes – constructors and new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7A7C985-064B-2F49-B87B-A4234C1D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94" y="1388665"/>
            <a:ext cx="4346119" cy="52472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26BED91-E8A4-3A47-9D88-9773B7B80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6" y="1512733"/>
            <a:ext cx="2425849" cy="219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9B9F002-D48C-8246-B557-1B562E68F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913" y="1525433"/>
            <a:ext cx="4305300" cy="284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A7CF999-4419-0743-8A48-AF7E2D0D3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993" y="1512733"/>
            <a:ext cx="3390900" cy="287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D8AC71E-AEFD-5C46-BC10-0A29C006A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9094" y="4704760"/>
            <a:ext cx="4294929" cy="6392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12616BDB-DDB4-7343-A913-CE0E67B7D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193" y="4805466"/>
            <a:ext cx="4959788" cy="4378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B9F101C0-D66C-8645-9021-B163632DE6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8993" y="5292819"/>
            <a:ext cx="3470578" cy="12680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9E02F203-83D8-B14C-8048-655435DE30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9094" y="6013101"/>
            <a:ext cx="3385457" cy="510656"/>
          </a:xfrm>
          <a:prstGeom prst="rect">
            <a:avLst/>
          </a:prstGeom>
        </p:spPr>
      </p:pic>
      <p:sp>
        <p:nvSpPr>
          <p:cNvPr id="20" name="Down Arrow 19">
            <a:extLst>
              <a:ext uri="{FF2B5EF4-FFF2-40B4-BE49-F238E27FC236}">
                <a16:creationId xmlns="" xmlns:a16="http://schemas.microsoft.com/office/drawing/2014/main" id="{157B886D-40D7-3746-8012-85D32ACCE37B}"/>
              </a:ext>
            </a:extLst>
          </p:cNvPr>
          <p:cNvSpPr/>
          <p:nvPr/>
        </p:nvSpPr>
        <p:spPr>
          <a:xfrm rot="5400000">
            <a:off x="9983095" y="5324579"/>
            <a:ext cx="327540" cy="5660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A162651-8C30-4D43-AB70-A2B43FF3F314}"/>
              </a:ext>
            </a:extLst>
          </p:cNvPr>
          <p:cNvSpPr txBox="1"/>
          <p:nvPr/>
        </p:nvSpPr>
        <p:spPr>
          <a:xfrm>
            <a:off x="10566757" y="5292819"/>
            <a:ext cx="1451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>
                <a:solidFill>
                  <a:schemeClr val="bg1"/>
                </a:solidFill>
              </a:rPr>
              <a:t>instanceof</a:t>
            </a:r>
          </a:p>
          <a:p>
            <a:r>
              <a:rPr lang="sk-SK">
                <a:solidFill>
                  <a:schemeClr val="bg1"/>
                </a:solidFill>
              </a:rPr>
              <a:t>this is where </a:t>
            </a:r>
          </a:p>
          <a:p>
            <a:r>
              <a:rPr lang="sk-SK">
                <a:solidFill>
                  <a:schemeClr val="bg1"/>
                </a:solidFill>
              </a:rPr>
              <a:t>JS started </a:t>
            </a:r>
          </a:p>
          <a:p>
            <a:r>
              <a:rPr lang="sk-SK">
                <a:solidFill>
                  <a:schemeClr val="bg1"/>
                </a:solidFill>
              </a:rPr>
              <a:t>to be "classy"</a:t>
            </a:r>
          </a:p>
        </p:txBody>
      </p:sp>
    </p:spTree>
    <p:extLst>
      <p:ext uri="{BB962C8B-B14F-4D97-AF65-F5344CB8AC3E}">
        <p14:creationId xmlns:p14="http://schemas.microsoft.com/office/powerpoint/2010/main" val="281061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="" xmlns:a16="http://schemas.microsoft.com/office/drawing/2014/main" id="{CFD7D075-E829-EB43-95D7-B9A4A3588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7"/>
            <a:ext cx="4801454" cy="493431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="" xmlns:a16="http://schemas.microsoft.com/office/drawing/2014/main" id="{63AE92BB-51EB-0946-95AE-C395CE46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prototypes – </a:t>
            </a:r>
            <a:br>
              <a:rPr lang="sk-SK"/>
            </a:br>
            <a:r>
              <a:rPr lang="sk-SK"/>
              <a:t>constructors and new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A7CF999-4419-0743-8A48-AF7E2D0D3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00" y="1701048"/>
            <a:ext cx="2252423" cy="190654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50BE0D6-8145-D344-B1C4-F33765838A73}"/>
              </a:ext>
            </a:extLst>
          </p:cNvPr>
          <p:cNvGrpSpPr/>
          <p:nvPr/>
        </p:nvGrpSpPr>
        <p:grpSpPr>
          <a:xfrm>
            <a:off x="8380938" y="3808280"/>
            <a:ext cx="2034284" cy="1026668"/>
            <a:chOff x="6564328" y="3298004"/>
            <a:chExt cx="2034284" cy="1026668"/>
          </a:xfrm>
        </p:grpSpPr>
        <p:grpSp>
          <p:nvGrpSpPr>
            <p:cNvPr id="56" name="Group 55">
              <a:extLst>
                <a:ext uri="{FF2B5EF4-FFF2-40B4-BE49-F238E27FC236}">
                  <a16:creationId xmlns="" xmlns:a16="http://schemas.microsoft.com/office/drawing/2014/main" id="{67BDF7AB-CC2A-5140-8B96-89B72CFF8D11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id="{11018A0D-13BD-724D-B14B-99E44D0A61CE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o2</a:t>
                </a: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D0DBC57B-378F-384B-B58A-5AFCC6DED0A5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0F01E88C-B89D-684C-8C26-4911AF926486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AE2E59FD-9850-434F-907E-3D7D9F357236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1B5E4497-C394-044A-9347-977B87A7A2BA}"/>
              </a:ext>
            </a:extLst>
          </p:cNvPr>
          <p:cNvSpPr/>
          <p:nvPr/>
        </p:nvSpPr>
        <p:spPr>
          <a:xfrm>
            <a:off x="8380938" y="4154053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y:'y'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="" xmlns:a16="http://schemas.microsoft.com/office/drawing/2014/main" id="{1764F277-F037-5E42-AA28-5F2828E2FB9B}"/>
              </a:ext>
            </a:extLst>
          </p:cNvPr>
          <p:cNvCxnSpPr>
            <a:cxnSpLocks/>
            <a:stCxn id="72" idx="0"/>
            <a:endCxn id="102" idx="2"/>
          </p:cNvCxnSpPr>
          <p:nvPr/>
        </p:nvCxnSpPr>
        <p:spPr>
          <a:xfrm flipV="1">
            <a:off x="6819269" y="3411357"/>
            <a:ext cx="1395573" cy="39057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3803C958-A486-134F-9334-CEA5E7CFACAF}"/>
              </a:ext>
            </a:extLst>
          </p:cNvPr>
          <p:cNvGrpSpPr/>
          <p:nvPr/>
        </p:nvGrpSpPr>
        <p:grpSpPr>
          <a:xfrm>
            <a:off x="5802126" y="3801934"/>
            <a:ext cx="2034284" cy="1026668"/>
            <a:chOff x="6564328" y="3298004"/>
            <a:chExt cx="2034284" cy="1026668"/>
          </a:xfrm>
        </p:grpSpPr>
        <p:grpSp>
          <p:nvGrpSpPr>
            <p:cNvPr id="69" name="Group 68">
              <a:extLst>
                <a:ext uri="{FF2B5EF4-FFF2-40B4-BE49-F238E27FC236}">
                  <a16:creationId xmlns="" xmlns:a16="http://schemas.microsoft.com/office/drawing/2014/main" id="{B102AEF2-CB02-4C4B-918F-397A8B81DCC9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id="{89183E4F-32F9-B147-8FC0-84C2B8F6FAEA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o1</a:t>
                </a:r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D67C8F4A-5060-784A-845C-6C5CEB0F870B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Rectangle 69">
              <a:extLst>
                <a:ext uri="{FF2B5EF4-FFF2-40B4-BE49-F238E27FC236}">
                  <a16:creationId xmlns="" xmlns:a16="http://schemas.microsoft.com/office/drawing/2014/main" id="{4E4CC40A-A813-1943-A877-D5AC9C8B136C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="" xmlns:a16="http://schemas.microsoft.com/office/drawing/2014/main" id="{700917E0-8418-0A48-82E8-C025EE7624AA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D7C1FD17-9DE8-2B47-B753-6CCA343E566F}"/>
              </a:ext>
            </a:extLst>
          </p:cNvPr>
          <p:cNvSpPr/>
          <p:nvPr/>
        </p:nvSpPr>
        <p:spPr>
          <a:xfrm>
            <a:off x="5802126" y="4144155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x:'x'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B885E300-624D-754A-9353-A0DA4B8B3835}"/>
              </a:ext>
            </a:extLst>
          </p:cNvPr>
          <p:cNvCxnSpPr>
            <a:cxnSpLocks/>
            <a:stCxn id="59" idx="0"/>
            <a:endCxn id="102" idx="2"/>
          </p:cNvCxnSpPr>
          <p:nvPr/>
        </p:nvCxnSpPr>
        <p:spPr>
          <a:xfrm flipH="1" flipV="1">
            <a:off x="8214842" y="3411357"/>
            <a:ext cx="1183239" cy="39692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857DDDDA-432C-7448-85EC-E9E3DC4F85FA}"/>
              </a:ext>
            </a:extLst>
          </p:cNvPr>
          <p:cNvGrpSpPr/>
          <p:nvPr/>
        </p:nvGrpSpPr>
        <p:grpSpPr>
          <a:xfrm>
            <a:off x="7197699" y="845614"/>
            <a:ext cx="2034284" cy="1026668"/>
            <a:chOff x="6564328" y="3298004"/>
            <a:chExt cx="2034284" cy="1026668"/>
          </a:xfrm>
        </p:grpSpPr>
        <p:grpSp>
          <p:nvGrpSpPr>
            <p:cNvPr id="86" name="Group 85">
              <a:extLst>
                <a:ext uri="{FF2B5EF4-FFF2-40B4-BE49-F238E27FC236}">
                  <a16:creationId xmlns="" xmlns:a16="http://schemas.microsoft.com/office/drawing/2014/main" id="{12C575F6-E534-564C-85AF-291BE7663EE2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id="{62B897BA-D60F-634D-A222-C09EC659963E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0" rtlCol="0" anchor="t"/>
              <a:lstStyle/>
              <a:p>
                <a:r>
                  <a:rPr lang="sk-SK" sz="1600">
                    <a:solidFill>
                      <a:schemeClr val="tx1"/>
                    </a:solidFill>
                    <a:latin typeface="Courier" pitchFamily="2" charset="0"/>
                  </a:rPr>
                  <a:t>Object.prototype</a:t>
                </a: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="" xmlns:a16="http://schemas.microsoft.com/office/drawing/2014/main" id="{DF70F6DA-D2AC-D44B-9574-06E80341EE7F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Rectangle 86">
              <a:extLst>
                <a:ext uri="{FF2B5EF4-FFF2-40B4-BE49-F238E27FC236}">
                  <a16:creationId xmlns="" xmlns:a16="http://schemas.microsoft.com/office/drawing/2014/main" id="{3411B262-7D57-5E4F-9FFF-6601A4CD7182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...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="" xmlns:a16="http://schemas.microsoft.com/office/drawing/2014/main" id="{61CACD02-4E59-234C-B0F3-1586637A0F5C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toString()</a:t>
              </a: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="" xmlns:a16="http://schemas.microsoft.com/office/drawing/2014/main" id="{DFD748C6-8EDE-2C46-84A3-4A82A05AEEA3}"/>
              </a:ext>
            </a:extLst>
          </p:cNvPr>
          <p:cNvCxnSpPr>
            <a:cxnSpLocks/>
            <a:stCxn id="99" idx="0"/>
            <a:endCxn id="87" idx="2"/>
          </p:cNvCxnSpPr>
          <p:nvPr/>
        </p:nvCxnSpPr>
        <p:spPr>
          <a:xfrm flipV="1">
            <a:off x="8214842" y="1872282"/>
            <a:ext cx="0" cy="51240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="" xmlns:a16="http://schemas.microsoft.com/office/drawing/2014/main" id="{AF6585A4-3EE5-B443-9F72-5E8DA5D39D6E}"/>
              </a:ext>
            </a:extLst>
          </p:cNvPr>
          <p:cNvCxnSpPr>
            <a:cxnSpLocks/>
          </p:cNvCxnSpPr>
          <p:nvPr/>
        </p:nvCxnSpPr>
        <p:spPr>
          <a:xfrm flipV="1">
            <a:off x="8214839" y="486211"/>
            <a:ext cx="1" cy="3700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F6AAC647-F4C4-CE4B-A9D7-7F2066574253}"/>
              </a:ext>
            </a:extLst>
          </p:cNvPr>
          <p:cNvSpPr/>
          <p:nvPr/>
        </p:nvSpPr>
        <p:spPr>
          <a:xfrm>
            <a:off x="7947778" y="126883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null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8FD8398A-D6F2-384E-97E3-EE7F8674F340}"/>
              </a:ext>
            </a:extLst>
          </p:cNvPr>
          <p:cNvGrpSpPr/>
          <p:nvPr/>
        </p:nvGrpSpPr>
        <p:grpSpPr>
          <a:xfrm>
            <a:off x="7197700" y="2384689"/>
            <a:ext cx="2034283" cy="1026668"/>
            <a:chOff x="6564330" y="1825625"/>
            <a:chExt cx="2034283" cy="1026668"/>
          </a:xfrm>
        </p:grpSpPr>
        <p:sp>
          <p:nvSpPr>
            <p:cNvPr id="99" name="Rectangle 98">
              <a:extLst>
                <a:ext uri="{FF2B5EF4-FFF2-40B4-BE49-F238E27FC236}">
                  <a16:creationId xmlns="" xmlns:a16="http://schemas.microsoft.com/office/drawing/2014/main" id="{2B3367DE-03C6-F544-8A6D-8B1CF4D0B769}"/>
                </a:ext>
              </a:extLst>
            </p:cNvPr>
            <p:cNvSpPr/>
            <p:nvPr/>
          </p:nvSpPr>
          <p:spPr>
            <a:xfrm>
              <a:off x="6564330" y="1825625"/>
              <a:ext cx="2034283" cy="102666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P.prototype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FE3A2328-6869-E242-98D1-F44895E7EE68}"/>
                </a:ext>
              </a:extLst>
            </p:cNvPr>
            <p:cNvCxnSpPr/>
            <p:nvPr/>
          </p:nvCxnSpPr>
          <p:spPr>
            <a:xfrm>
              <a:off x="6564330" y="2167847"/>
              <a:ext cx="20342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CA5D7F93-C983-324A-B5AD-262B60A86354}"/>
                </a:ext>
              </a:extLst>
            </p:cNvPr>
            <p:cNvSpPr/>
            <p:nvPr/>
          </p:nvSpPr>
          <p:spPr>
            <a:xfrm>
              <a:off x="6564330" y="2167847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a:[]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="" xmlns:a16="http://schemas.microsoft.com/office/drawing/2014/main" id="{F2A2D869-D8B6-724B-AEED-F06AC122AF81}"/>
                </a:ext>
              </a:extLst>
            </p:cNvPr>
            <p:cNvSpPr/>
            <p:nvPr/>
          </p:nvSpPr>
          <p:spPr>
            <a:xfrm>
              <a:off x="6564330" y="2510070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b:'b'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127" name="Down Arrow 126">
            <a:extLst>
              <a:ext uri="{FF2B5EF4-FFF2-40B4-BE49-F238E27FC236}">
                <a16:creationId xmlns="" xmlns:a16="http://schemas.microsoft.com/office/drawing/2014/main" id="{A71C7EC9-9BC7-A449-96D0-BB54B71E7D73}"/>
              </a:ext>
            </a:extLst>
          </p:cNvPr>
          <p:cNvSpPr/>
          <p:nvPr/>
        </p:nvSpPr>
        <p:spPr>
          <a:xfrm rot="16200000">
            <a:off x="292983" y="3821254"/>
            <a:ext cx="327540" cy="673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E3284D4F-2839-904C-BE96-A914726F4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07" y="4265927"/>
            <a:ext cx="4495800" cy="3302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="" xmlns:a16="http://schemas.microsoft.com/office/drawing/2014/main" id="{AFBFC142-73DC-0B42-956E-6EC059F66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07" y="5367060"/>
            <a:ext cx="4767464" cy="73250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="" xmlns:a16="http://schemas.microsoft.com/office/drawing/2014/main" id="{0345ECE5-289D-4349-8A87-A93C3D6CE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963" y="3642039"/>
            <a:ext cx="3683000" cy="635000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="" xmlns:a16="http://schemas.microsoft.com/office/drawing/2014/main" id="{8429F33A-1A5B-8A4A-AA66-144446DCD9D5}"/>
              </a:ext>
            </a:extLst>
          </p:cNvPr>
          <p:cNvSpPr/>
          <p:nvPr/>
        </p:nvSpPr>
        <p:spPr>
          <a:xfrm>
            <a:off x="9908461" y="2391525"/>
            <a:ext cx="1752502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 sz="1400">
                <a:solidFill>
                  <a:schemeClr val="tx1"/>
                </a:solidFill>
                <a:latin typeface="Courier" pitchFamily="2" charset="0"/>
              </a:rPr>
              <a:t>function 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="" xmlns:a16="http://schemas.microsoft.com/office/drawing/2014/main" id="{BD1973D4-319D-B142-A4F3-2A3F32078932}"/>
              </a:ext>
            </a:extLst>
          </p:cNvPr>
          <p:cNvSpPr/>
          <p:nvPr/>
        </p:nvSpPr>
        <p:spPr>
          <a:xfrm>
            <a:off x="9847135" y="856222"/>
            <a:ext cx="1779042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 sz="1400">
                <a:solidFill>
                  <a:schemeClr val="tx1"/>
                </a:solidFill>
                <a:latin typeface="Courier" pitchFamily="2" charset="0"/>
              </a:rPr>
              <a:t>function Object</a:t>
            </a:r>
          </a:p>
        </p:txBody>
      </p:sp>
      <p:cxnSp>
        <p:nvCxnSpPr>
          <p:cNvPr id="158" name="Elbow Connector 157">
            <a:extLst>
              <a:ext uri="{FF2B5EF4-FFF2-40B4-BE49-F238E27FC236}">
                <a16:creationId xmlns="" xmlns:a16="http://schemas.microsoft.com/office/drawing/2014/main" id="{0F5BE0E0-7F7C-5148-ADF0-73E33C6E560E}"/>
              </a:ext>
            </a:extLst>
          </p:cNvPr>
          <p:cNvCxnSpPr>
            <a:cxnSpLocks/>
            <a:stCxn id="61" idx="3"/>
            <a:endCxn id="155" idx="3"/>
          </p:cNvCxnSpPr>
          <p:nvPr/>
        </p:nvCxnSpPr>
        <p:spPr>
          <a:xfrm flipV="1">
            <a:off x="10415221" y="2562637"/>
            <a:ext cx="1245742" cy="1762528"/>
          </a:xfrm>
          <a:prstGeom prst="bentConnector3">
            <a:avLst>
              <a:gd name="adj1" fmla="val 11011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="" xmlns:a16="http://schemas.microsoft.com/office/drawing/2014/main" id="{A9EBB87C-5944-8F44-B5E8-8FC214BC9EBE}"/>
              </a:ext>
            </a:extLst>
          </p:cNvPr>
          <p:cNvSpPr txBox="1"/>
          <p:nvPr/>
        </p:nvSpPr>
        <p:spPr>
          <a:xfrm>
            <a:off x="10804324" y="4055019"/>
            <a:ext cx="943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>
                <a:solidFill>
                  <a:srgbClr val="0070C0"/>
                </a:solidFill>
              </a:rPr>
              <a:t>instanceof</a:t>
            </a:r>
          </a:p>
        </p:txBody>
      </p:sp>
      <p:cxnSp>
        <p:nvCxnSpPr>
          <p:cNvPr id="161" name="Elbow Connector 160">
            <a:extLst>
              <a:ext uri="{FF2B5EF4-FFF2-40B4-BE49-F238E27FC236}">
                <a16:creationId xmlns="" xmlns:a16="http://schemas.microsoft.com/office/drawing/2014/main" id="{ACC56F9B-0C14-F84E-A708-FEBDB5C60B8C}"/>
              </a:ext>
            </a:extLst>
          </p:cNvPr>
          <p:cNvCxnSpPr>
            <a:cxnSpLocks/>
            <a:stCxn id="61" idx="3"/>
            <a:endCxn id="156" idx="3"/>
          </p:cNvCxnSpPr>
          <p:nvPr/>
        </p:nvCxnSpPr>
        <p:spPr>
          <a:xfrm flipV="1">
            <a:off x="10415221" y="1027334"/>
            <a:ext cx="1210956" cy="3297831"/>
          </a:xfrm>
          <a:prstGeom prst="bentConnector3">
            <a:avLst>
              <a:gd name="adj1" fmla="val 11887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Down Arrow 165">
            <a:extLst>
              <a:ext uri="{FF2B5EF4-FFF2-40B4-BE49-F238E27FC236}">
                <a16:creationId xmlns="" xmlns:a16="http://schemas.microsoft.com/office/drawing/2014/main" id="{149F1504-5C03-D64C-AFD1-F8C34DF114A1}"/>
              </a:ext>
            </a:extLst>
          </p:cNvPr>
          <p:cNvSpPr/>
          <p:nvPr/>
        </p:nvSpPr>
        <p:spPr>
          <a:xfrm rot="16200000">
            <a:off x="303702" y="4668026"/>
            <a:ext cx="327540" cy="673180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67" name="Elbow Connector 166">
            <a:extLst>
              <a:ext uri="{FF2B5EF4-FFF2-40B4-BE49-F238E27FC236}">
                <a16:creationId xmlns="" xmlns:a16="http://schemas.microsoft.com/office/drawing/2014/main" id="{0F64C579-EE00-074A-9F64-7B5534BBF116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46345" y="3267840"/>
            <a:ext cx="1068185" cy="3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="" xmlns:a16="http://schemas.microsoft.com/office/drawing/2014/main" id="{5C1AB4AC-F8C1-614C-82E0-90A42BEFC9CA}"/>
              </a:ext>
            </a:extLst>
          </p:cNvPr>
          <p:cNvSpPr txBox="1"/>
          <p:nvPr/>
        </p:nvSpPr>
        <p:spPr>
          <a:xfrm>
            <a:off x="9195520" y="2712013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>
                <a:solidFill>
                  <a:srgbClr val="7030A0"/>
                </a:solidFill>
              </a:rPr>
              <a:t>constructor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="" xmlns:a16="http://schemas.microsoft.com/office/drawing/2014/main" id="{9A53B5B7-47B9-5749-9AD4-30BDCF4282E0}"/>
              </a:ext>
            </a:extLst>
          </p:cNvPr>
          <p:cNvCxnSpPr/>
          <p:nvPr/>
        </p:nvCxnSpPr>
        <p:spPr>
          <a:xfrm flipH="1">
            <a:off x="9231982" y="2478610"/>
            <a:ext cx="676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="" xmlns:a16="http://schemas.microsoft.com/office/drawing/2014/main" id="{DC988CAF-8118-8547-A832-6C2A76392426}"/>
              </a:ext>
            </a:extLst>
          </p:cNvPr>
          <p:cNvCxnSpPr>
            <a:cxnSpLocks/>
          </p:cNvCxnSpPr>
          <p:nvPr/>
        </p:nvCxnSpPr>
        <p:spPr>
          <a:xfrm>
            <a:off x="9231982" y="2670911"/>
            <a:ext cx="676479" cy="53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="" xmlns:a16="http://schemas.microsoft.com/office/drawing/2014/main" id="{E9DE3555-0F35-FA41-A4A5-14F6E0CFEE5B}"/>
              </a:ext>
            </a:extLst>
          </p:cNvPr>
          <p:cNvSpPr txBox="1"/>
          <p:nvPr/>
        </p:nvSpPr>
        <p:spPr>
          <a:xfrm>
            <a:off x="10353023" y="3049816"/>
            <a:ext cx="1025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>
                <a:solidFill>
                  <a:srgbClr val="7030A0"/>
                </a:solidFill>
              </a:rPr>
              <a:t>constructor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="" xmlns:a16="http://schemas.microsoft.com/office/drawing/2014/main" id="{4B94692E-A762-9F4E-844C-53BABA3553CA}"/>
              </a:ext>
            </a:extLst>
          </p:cNvPr>
          <p:cNvSpPr txBox="1"/>
          <p:nvPr/>
        </p:nvSpPr>
        <p:spPr>
          <a:xfrm>
            <a:off x="9216600" y="2216520"/>
            <a:ext cx="707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prototype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="" xmlns:a16="http://schemas.microsoft.com/office/drawing/2014/main" id="{F33473F1-5905-614F-9E02-B9C097700056}"/>
              </a:ext>
            </a:extLst>
          </p:cNvPr>
          <p:cNvSpPr txBox="1"/>
          <p:nvPr/>
        </p:nvSpPr>
        <p:spPr>
          <a:xfrm>
            <a:off x="6174860" y="3475236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="" xmlns:a16="http://schemas.microsoft.com/office/drawing/2014/main" id="{B0F63002-0793-634E-9DCB-EF17C09524D7}"/>
              </a:ext>
            </a:extLst>
          </p:cNvPr>
          <p:cNvSpPr txBox="1"/>
          <p:nvPr/>
        </p:nvSpPr>
        <p:spPr>
          <a:xfrm>
            <a:off x="7373526" y="2015357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="" xmlns:a16="http://schemas.microsoft.com/office/drawing/2014/main" id="{046C8BE7-7178-1949-9578-C86E10D96A7E}"/>
              </a:ext>
            </a:extLst>
          </p:cNvPr>
          <p:cNvSpPr txBox="1"/>
          <p:nvPr/>
        </p:nvSpPr>
        <p:spPr>
          <a:xfrm>
            <a:off x="7320043" y="565137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="" xmlns:a16="http://schemas.microsoft.com/office/drawing/2014/main" id="{50AEC5D9-2CFD-FC43-9737-0FE38B98E4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416" y="4880813"/>
            <a:ext cx="4593539" cy="292316"/>
          </a:xfrm>
          <a:prstGeom prst="rect">
            <a:avLst/>
          </a:prstGeom>
        </p:spPr>
      </p:pic>
      <p:sp>
        <p:nvSpPr>
          <p:cNvPr id="202" name="Down Arrow 201">
            <a:extLst>
              <a:ext uri="{FF2B5EF4-FFF2-40B4-BE49-F238E27FC236}">
                <a16:creationId xmlns="" xmlns:a16="http://schemas.microsoft.com/office/drawing/2014/main" id="{50264D00-EEC6-A14A-9170-27E04EBEABF9}"/>
              </a:ext>
            </a:extLst>
          </p:cNvPr>
          <p:cNvSpPr/>
          <p:nvPr/>
        </p:nvSpPr>
        <p:spPr>
          <a:xfrm rot="16200000">
            <a:off x="292983" y="5307922"/>
            <a:ext cx="327540" cy="673180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="" xmlns:a16="http://schemas.microsoft.com/office/drawing/2014/main" id="{6CA35543-E59F-5C4A-8D2A-E1746C9B8F04}"/>
              </a:ext>
            </a:extLst>
          </p:cNvPr>
          <p:cNvCxnSpPr>
            <a:cxnSpLocks/>
          </p:cNvCxnSpPr>
          <p:nvPr/>
        </p:nvCxnSpPr>
        <p:spPr>
          <a:xfrm>
            <a:off x="9979984" y="2712013"/>
            <a:ext cx="0" cy="109981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="" xmlns:a16="http://schemas.microsoft.com/office/drawing/2014/main" id="{51C60363-E82D-BB46-9E1C-136558F08EFF}"/>
              </a:ext>
            </a:extLst>
          </p:cNvPr>
          <p:cNvSpPr txBox="1"/>
          <p:nvPr/>
        </p:nvSpPr>
        <p:spPr>
          <a:xfrm>
            <a:off x="9578284" y="3069134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new</a:t>
            </a:r>
          </a:p>
        </p:txBody>
      </p:sp>
      <p:sp>
        <p:nvSpPr>
          <p:cNvPr id="215" name="Down Arrow 214">
            <a:extLst>
              <a:ext uri="{FF2B5EF4-FFF2-40B4-BE49-F238E27FC236}">
                <a16:creationId xmlns="" xmlns:a16="http://schemas.microsoft.com/office/drawing/2014/main" id="{CC084CA3-2173-9343-8EB7-E728B47E38B1}"/>
              </a:ext>
            </a:extLst>
          </p:cNvPr>
          <p:cNvSpPr/>
          <p:nvPr/>
        </p:nvSpPr>
        <p:spPr>
          <a:xfrm rot="16200000">
            <a:off x="281257" y="3015360"/>
            <a:ext cx="327540" cy="67318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16" name="Down Arrow 215">
            <a:extLst>
              <a:ext uri="{FF2B5EF4-FFF2-40B4-BE49-F238E27FC236}">
                <a16:creationId xmlns="" xmlns:a16="http://schemas.microsoft.com/office/drawing/2014/main" id="{94ABEBE0-26BE-0641-8417-5BB69116D0AD}"/>
              </a:ext>
            </a:extLst>
          </p:cNvPr>
          <p:cNvSpPr/>
          <p:nvPr/>
        </p:nvSpPr>
        <p:spPr>
          <a:xfrm rot="16200000">
            <a:off x="281257" y="1856232"/>
            <a:ext cx="327540" cy="67318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486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55" grpId="0" animBg="1"/>
      <p:bldP spid="156" grpId="0" animBg="1"/>
      <p:bldP spid="159" grpId="0"/>
      <p:bldP spid="166" grpId="0" animBg="1"/>
      <p:bldP spid="171" grpId="0"/>
      <p:bldP spid="196" grpId="0"/>
      <p:bldP spid="197" grpId="0"/>
      <p:bldP spid="202" grpId="0" animBg="1"/>
      <p:bldP spid="213" grpId="0"/>
      <p:bldP spid="215" grpId="0" animBg="1"/>
      <p:bldP spid="2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="" xmlns:a16="http://schemas.microsoft.com/office/drawing/2014/main" id="{CFD7D075-E829-EB43-95D7-B9A4A3588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7"/>
            <a:ext cx="4801454" cy="493431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="" xmlns:a16="http://schemas.microsoft.com/office/drawing/2014/main" id="{63AE92BB-51EB-0946-95AE-C395CE46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prototypes – hierarchies  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50BE0D6-8145-D344-B1C4-F33765838A73}"/>
              </a:ext>
            </a:extLst>
          </p:cNvPr>
          <p:cNvGrpSpPr/>
          <p:nvPr/>
        </p:nvGrpSpPr>
        <p:grpSpPr>
          <a:xfrm>
            <a:off x="8380938" y="3808280"/>
            <a:ext cx="2034284" cy="1026668"/>
            <a:chOff x="6564328" y="3298004"/>
            <a:chExt cx="2034284" cy="1026668"/>
          </a:xfrm>
        </p:grpSpPr>
        <p:grpSp>
          <p:nvGrpSpPr>
            <p:cNvPr id="56" name="Group 55">
              <a:extLst>
                <a:ext uri="{FF2B5EF4-FFF2-40B4-BE49-F238E27FC236}">
                  <a16:creationId xmlns="" xmlns:a16="http://schemas.microsoft.com/office/drawing/2014/main" id="{67BDF7AB-CC2A-5140-8B96-89B72CFF8D11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id="{11018A0D-13BD-724D-B14B-99E44D0A61CE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o2</a:t>
                </a: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D0DBC57B-378F-384B-B58A-5AFCC6DED0A5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0F01E88C-B89D-684C-8C26-4911AF926486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AE2E59FD-9850-434F-907E-3D7D9F357236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1B5E4497-C394-044A-9347-977B87A7A2BA}"/>
              </a:ext>
            </a:extLst>
          </p:cNvPr>
          <p:cNvSpPr/>
          <p:nvPr/>
        </p:nvSpPr>
        <p:spPr>
          <a:xfrm>
            <a:off x="8380938" y="4154053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y:'y2'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="" xmlns:a16="http://schemas.microsoft.com/office/drawing/2014/main" id="{1764F277-F037-5E42-AA28-5F2828E2FB9B}"/>
              </a:ext>
            </a:extLst>
          </p:cNvPr>
          <p:cNvCxnSpPr>
            <a:cxnSpLocks/>
            <a:stCxn id="72" idx="0"/>
            <a:endCxn id="102" idx="2"/>
          </p:cNvCxnSpPr>
          <p:nvPr/>
        </p:nvCxnSpPr>
        <p:spPr>
          <a:xfrm flipV="1">
            <a:off x="6819269" y="3411357"/>
            <a:ext cx="1395573" cy="39057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3803C958-A486-134F-9334-CEA5E7CFACAF}"/>
              </a:ext>
            </a:extLst>
          </p:cNvPr>
          <p:cNvGrpSpPr/>
          <p:nvPr/>
        </p:nvGrpSpPr>
        <p:grpSpPr>
          <a:xfrm>
            <a:off x="5802126" y="3801934"/>
            <a:ext cx="2034284" cy="1026668"/>
            <a:chOff x="6564328" y="3298004"/>
            <a:chExt cx="2034284" cy="1026668"/>
          </a:xfrm>
        </p:grpSpPr>
        <p:grpSp>
          <p:nvGrpSpPr>
            <p:cNvPr id="69" name="Group 68">
              <a:extLst>
                <a:ext uri="{FF2B5EF4-FFF2-40B4-BE49-F238E27FC236}">
                  <a16:creationId xmlns="" xmlns:a16="http://schemas.microsoft.com/office/drawing/2014/main" id="{B102AEF2-CB02-4C4B-918F-397A8B81DCC9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id="{89183E4F-32F9-B147-8FC0-84C2B8F6FAEA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o1</a:t>
                </a:r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D67C8F4A-5060-784A-845C-6C5CEB0F870B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Rectangle 69">
              <a:extLst>
                <a:ext uri="{FF2B5EF4-FFF2-40B4-BE49-F238E27FC236}">
                  <a16:creationId xmlns="" xmlns:a16="http://schemas.microsoft.com/office/drawing/2014/main" id="{4E4CC40A-A813-1943-A877-D5AC9C8B136C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="" xmlns:a16="http://schemas.microsoft.com/office/drawing/2014/main" id="{700917E0-8418-0A48-82E8-C025EE7624AA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D7C1FD17-9DE8-2B47-B753-6CCA343E566F}"/>
              </a:ext>
            </a:extLst>
          </p:cNvPr>
          <p:cNvSpPr/>
          <p:nvPr/>
        </p:nvSpPr>
        <p:spPr>
          <a:xfrm>
            <a:off x="5802126" y="4144155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y:'y1'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B885E300-624D-754A-9353-A0DA4B8B3835}"/>
              </a:ext>
            </a:extLst>
          </p:cNvPr>
          <p:cNvCxnSpPr>
            <a:cxnSpLocks/>
            <a:stCxn id="59" idx="0"/>
            <a:endCxn id="102" idx="2"/>
          </p:cNvCxnSpPr>
          <p:nvPr/>
        </p:nvCxnSpPr>
        <p:spPr>
          <a:xfrm flipH="1" flipV="1">
            <a:off x="8214842" y="3411357"/>
            <a:ext cx="1183239" cy="39692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857DDDDA-432C-7448-85EC-E9E3DC4F85FA}"/>
              </a:ext>
            </a:extLst>
          </p:cNvPr>
          <p:cNvGrpSpPr/>
          <p:nvPr/>
        </p:nvGrpSpPr>
        <p:grpSpPr>
          <a:xfrm>
            <a:off x="7197699" y="845614"/>
            <a:ext cx="2034284" cy="1026668"/>
            <a:chOff x="6564328" y="3298004"/>
            <a:chExt cx="2034284" cy="1026668"/>
          </a:xfrm>
        </p:grpSpPr>
        <p:grpSp>
          <p:nvGrpSpPr>
            <p:cNvPr id="86" name="Group 85">
              <a:extLst>
                <a:ext uri="{FF2B5EF4-FFF2-40B4-BE49-F238E27FC236}">
                  <a16:creationId xmlns="" xmlns:a16="http://schemas.microsoft.com/office/drawing/2014/main" id="{12C575F6-E534-564C-85AF-291BE7663EE2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id="{62B897BA-D60F-634D-A222-C09EC659963E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0" rtlCol="0" anchor="t"/>
              <a:lstStyle/>
              <a:p>
                <a:r>
                  <a:rPr lang="sk-SK" sz="1600">
                    <a:solidFill>
                      <a:schemeClr val="tx1"/>
                    </a:solidFill>
                    <a:latin typeface="Courier" pitchFamily="2" charset="0"/>
                  </a:rPr>
                  <a:t>Object.prototype</a:t>
                </a: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="" xmlns:a16="http://schemas.microsoft.com/office/drawing/2014/main" id="{DF70F6DA-D2AC-D44B-9574-06E80341EE7F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Rectangle 86">
              <a:extLst>
                <a:ext uri="{FF2B5EF4-FFF2-40B4-BE49-F238E27FC236}">
                  <a16:creationId xmlns="" xmlns:a16="http://schemas.microsoft.com/office/drawing/2014/main" id="{3411B262-7D57-5E4F-9FFF-6601A4CD7182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...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="" xmlns:a16="http://schemas.microsoft.com/office/drawing/2014/main" id="{61CACD02-4E59-234C-B0F3-1586637A0F5C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toString()</a:t>
              </a: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="" xmlns:a16="http://schemas.microsoft.com/office/drawing/2014/main" id="{DFD748C6-8EDE-2C46-84A3-4A82A05AEEA3}"/>
              </a:ext>
            </a:extLst>
          </p:cNvPr>
          <p:cNvCxnSpPr>
            <a:cxnSpLocks/>
            <a:stCxn id="99" idx="0"/>
            <a:endCxn id="87" idx="2"/>
          </p:cNvCxnSpPr>
          <p:nvPr/>
        </p:nvCxnSpPr>
        <p:spPr>
          <a:xfrm flipV="1">
            <a:off x="8214842" y="1872282"/>
            <a:ext cx="0" cy="51240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="" xmlns:a16="http://schemas.microsoft.com/office/drawing/2014/main" id="{AF6585A4-3EE5-B443-9F72-5E8DA5D39D6E}"/>
              </a:ext>
            </a:extLst>
          </p:cNvPr>
          <p:cNvCxnSpPr>
            <a:cxnSpLocks/>
          </p:cNvCxnSpPr>
          <p:nvPr/>
        </p:nvCxnSpPr>
        <p:spPr>
          <a:xfrm flipV="1">
            <a:off x="8214839" y="486211"/>
            <a:ext cx="1" cy="3700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F6AAC647-F4C4-CE4B-A9D7-7F2066574253}"/>
              </a:ext>
            </a:extLst>
          </p:cNvPr>
          <p:cNvSpPr/>
          <p:nvPr/>
        </p:nvSpPr>
        <p:spPr>
          <a:xfrm>
            <a:off x="7947778" y="126883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null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8FD8398A-D6F2-384E-97E3-EE7F8674F340}"/>
              </a:ext>
            </a:extLst>
          </p:cNvPr>
          <p:cNvGrpSpPr/>
          <p:nvPr/>
        </p:nvGrpSpPr>
        <p:grpSpPr>
          <a:xfrm>
            <a:off x="7197700" y="2384689"/>
            <a:ext cx="2034283" cy="1026668"/>
            <a:chOff x="6564330" y="1825625"/>
            <a:chExt cx="2034283" cy="1026668"/>
          </a:xfrm>
        </p:grpSpPr>
        <p:sp>
          <p:nvSpPr>
            <p:cNvPr id="99" name="Rectangle 98">
              <a:extLst>
                <a:ext uri="{FF2B5EF4-FFF2-40B4-BE49-F238E27FC236}">
                  <a16:creationId xmlns="" xmlns:a16="http://schemas.microsoft.com/office/drawing/2014/main" id="{2B3367DE-03C6-F544-8A6D-8B1CF4D0B769}"/>
                </a:ext>
              </a:extLst>
            </p:cNvPr>
            <p:cNvSpPr/>
            <p:nvPr/>
          </p:nvSpPr>
          <p:spPr>
            <a:xfrm>
              <a:off x="6564330" y="1825625"/>
              <a:ext cx="2034283" cy="102666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P.prototype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FE3A2328-6869-E242-98D1-F44895E7EE68}"/>
                </a:ext>
              </a:extLst>
            </p:cNvPr>
            <p:cNvCxnSpPr/>
            <p:nvPr/>
          </p:nvCxnSpPr>
          <p:spPr>
            <a:xfrm>
              <a:off x="6564330" y="2167847"/>
              <a:ext cx="20342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CA5D7F93-C983-324A-B5AD-262B60A86354}"/>
                </a:ext>
              </a:extLst>
            </p:cNvPr>
            <p:cNvSpPr/>
            <p:nvPr/>
          </p:nvSpPr>
          <p:spPr>
            <a:xfrm>
              <a:off x="6564330" y="2167847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a:[]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="" xmlns:a16="http://schemas.microsoft.com/office/drawing/2014/main" id="{F2A2D869-D8B6-724B-AEED-F06AC122AF81}"/>
                </a:ext>
              </a:extLst>
            </p:cNvPr>
            <p:cNvSpPr/>
            <p:nvPr/>
          </p:nvSpPr>
          <p:spPr>
            <a:xfrm>
              <a:off x="6564330" y="2510070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b:'b'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155" name="Rectangle 154">
            <a:extLst>
              <a:ext uri="{FF2B5EF4-FFF2-40B4-BE49-F238E27FC236}">
                <a16:creationId xmlns="" xmlns:a16="http://schemas.microsoft.com/office/drawing/2014/main" id="{8429F33A-1A5B-8A4A-AA66-144446DCD9D5}"/>
              </a:ext>
            </a:extLst>
          </p:cNvPr>
          <p:cNvSpPr/>
          <p:nvPr/>
        </p:nvSpPr>
        <p:spPr>
          <a:xfrm>
            <a:off x="9908461" y="2391525"/>
            <a:ext cx="1752502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 sz="1400">
                <a:solidFill>
                  <a:schemeClr val="tx1"/>
                </a:solidFill>
                <a:latin typeface="Courier" pitchFamily="2" charset="0"/>
              </a:rPr>
              <a:t>function 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="" xmlns:a16="http://schemas.microsoft.com/office/drawing/2014/main" id="{BD1973D4-319D-B142-A4F3-2A3F32078932}"/>
              </a:ext>
            </a:extLst>
          </p:cNvPr>
          <p:cNvSpPr/>
          <p:nvPr/>
        </p:nvSpPr>
        <p:spPr>
          <a:xfrm>
            <a:off x="9847135" y="856222"/>
            <a:ext cx="1779042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 sz="1400">
                <a:solidFill>
                  <a:schemeClr val="tx1"/>
                </a:solidFill>
                <a:latin typeface="Courier" pitchFamily="2" charset="0"/>
              </a:rPr>
              <a:t>function Object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="" xmlns:a16="http://schemas.microsoft.com/office/drawing/2014/main" id="{5C1AB4AC-F8C1-614C-82E0-90A42BEFC9CA}"/>
              </a:ext>
            </a:extLst>
          </p:cNvPr>
          <p:cNvSpPr txBox="1"/>
          <p:nvPr/>
        </p:nvSpPr>
        <p:spPr>
          <a:xfrm>
            <a:off x="9195520" y="2712013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>
                <a:solidFill>
                  <a:srgbClr val="7030A0"/>
                </a:solidFill>
              </a:rPr>
              <a:t>constructor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="" xmlns:a16="http://schemas.microsoft.com/office/drawing/2014/main" id="{9A53B5B7-47B9-5749-9AD4-30BDCF4282E0}"/>
              </a:ext>
            </a:extLst>
          </p:cNvPr>
          <p:cNvCxnSpPr/>
          <p:nvPr/>
        </p:nvCxnSpPr>
        <p:spPr>
          <a:xfrm flipH="1">
            <a:off x="9231982" y="2478610"/>
            <a:ext cx="676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="" xmlns:a16="http://schemas.microsoft.com/office/drawing/2014/main" id="{DC988CAF-8118-8547-A832-6C2A76392426}"/>
              </a:ext>
            </a:extLst>
          </p:cNvPr>
          <p:cNvCxnSpPr>
            <a:cxnSpLocks/>
          </p:cNvCxnSpPr>
          <p:nvPr/>
        </p:nvCxnSpPr>
        <p:spPr>
          <a:xfrm>
            <a:off x="9231982" y="2670911"/>
            <a:ext cx="676479" cy="53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="" xmlns:a16="http://schemas.microsoft.com/office/drawing/2014/main" id="{4B94692E-A762-9F4E-844C-53BABA3553CA}"/>
              </a:ext>
            </a:extLst>
          </p:cNvPr>
          <p:cNvSpPr txBox="1"/>
          <p:nvPr/>
        </p:nvSpPr>
        <p:spPr>
          <a:xfrm>
            <a:off x="9216600" y="2216520"/>
            <a:ext cx="707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prototype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="" xmlns:a16="http://schemas.microsoft.com/office/drawing/2014/main" id="{F33473F1-5905-614F-9E02-B9C097700056}"/>
              </a:ext>
            </a:extLst>
          </p:cNvPr>
          <p:cNvSpPr txBox="1"/>
          <p:nvPr/>
        </p:nvSpPr>
        <p:spPr>
          <a:xfrm>
            <a:off x="6174860" y="3475236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="" xmlns:a16="http://schemas.microsoft.com/office/drawing/2014/main" id="{B0F63002-0793-634E-9DCB-EF17C09524D7}"/>
              </a:ext>
            </a:extLst>
          </p:cNvPr>
          <p:cNvSpPr txBox="1"/>
          <p:nvPr/>
        </p:nvSpPr>
        <p:spPr>
          <a:xfrm>
            <a:off x="7373526" y="2015357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="" xmlns:a16="http://schemas.microsoft.com/office/drawing/2014/main" id="{046C8BE7-7178-1949-9578-C86E10D96A7E}"/>
              </a:ext>
            </a:extLst>
          </p:cNvPr>
          <p:cNvSpPr txBox="1"/>
          <p:nvPr/>
        </p:nvSpPr>
        <p:spPr>
          <a:xfrm>
            <a:off x="7320043" y="565137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4FFB06F-CCEF-1B4A-AE07-C037DDF8FC85}"/>
              </a:ext>
            </a:extLst>
          </p:cNvPr>
          <p:cNvGrpSpPr/>
          <p:nvPr/>
        </p:nvGrpSpPr>
        <p:grpSpPr>
          <a:xfrm>
            <a:off x="9941182" y="5533924"/>
            <a:ext cx="2034284" cy="1026668"/>
            <a:chOff x="6564328" y="3298004"/>
            <a:chExt cx="2034284" cy="1026668"/>
          </a:xfrm>
        </p:grpSpPr>
        <p:grpSp>
          <p:nvGrpSpPr>
            <p:cNvPr id="63" name="Group 62">
              <a:extLst>
                <a:ext uri="{FF2B5EF4-FFF2-40B4-BE49-F238E27FC236}">
                  <a16:creationId xmlns="" xmlns:a16="http://schemas.microsoft.com/office/drawing/2014/main" id="{58BAC03D-0B11-6A43-AFE9-D62A781D2256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id="{F7A1B9CE-B9B0-214E-ACD5-4187F8D8A72D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o3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="" xmlns:a16="http://schemas.microsoft.com/office/drawing/2014/main" id="{221BD600-56E3-D64C-9B45-7A20571F7C98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Rectangle 63">
              <a:extLst>
                <a:ext uri="{FF2B5EF4-FFF2-40B4-BE49-F238E27FC236}">
                  <a16:creationId xmlns="" xmlns:a16="http://schemas.microsoft.com/office/drawing/2014/main" id="{A08610B6-5D94-6E44-BD58-4A1F0537FC25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="" xmlns:a16="http://schemas.microsoft.com/office/drawing/2014/main" id="{2F0E9184-162D-2D48-BED6-2B579A5B2B62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="" xmlns:a16="http://schemas.microsoft.com/office/drawing/2014/main" id="{A1567FBF-D4C2-B44E-97C4-F93D25B22223}"/>
              </a:ext>
            </a:extLst>
          </p:cNvPr>
          <p:cNvCxnSpPr>
            <a:cxnSpLocks/>
            <a:stCxn id="66" idx="0"/>
            <a:endCxn id="57" idx="2"/>
          </p:cNvCxnSpPr>
          <p:nvPr/>
        </p:nvCxnSpPr>
        <p:spPr>
          <a:xfrm flipH="1" flipV="1">
            <a:off x="9398081" y="4834948"/>
            <a:ext cx="1560244" cy="69897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A858F4BE-C633-364B-A51E-87E27CC8BF09}"/>
              </a:ext>
            </a:extLst>
          </p:cNvPr>
          <p:cNvSpPr/>
          <p:nvPr/>
        </p:nvSpPr>
        <p:spPr>
          <a:xfrm>
            <a:off x="10577693" y="3801934"/>
            <a:ext cx="1535021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 sz="1400">
                <a:solidFill>
                  <a:schemeClr val="tx1"/>
                </a:solidFill>
                <a:latin typeface="Courier" pitchFamily="2" charset="0"/>
              </a:rPr>
              <a:t>function CH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="" xmlns:a16="http://schemas.microsoft.com/office/drawing/2014/main" id="{4C2D8D15-CDA4-5940-8E3B-64AC55FDB7AD}"/>
              </a:ext>
            </a:extLst>
          </p:cNvPr>
          <p:cNvCxnSpPr>
            <a:cxnSpLocks/>
          </p:cNvCxnSpPr>
          <p:nvPr/>
        </p:nvCxnSpPr>
        <p:spPr>
          <a:xfrm flipH="1">
            <a:off x="10059590" y="2749617"/>
            <a:ext cx="1" cy="105231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6EDCD7D0-AEF2-1144-92BE-5942BA15BEFD}"/>
              </a:ext>
            </a:extLst>
          </p:cNvPr>
          <p:cNvSpPr txBox="1"/>
          <p:nvPr/>
        </p:nvSpPr>
        <p:spPr>
          <a:xfrm>
            <a:off x="9683913" y="3169402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new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="" xmlns:a16="http://schemas.microsoft.com/office/drawing/2014/main" id="{24D22C6A-2E97-7742-84B6-1C63DC7AA8BD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1345204" y="4144157"/>
            <a:ext cx="8596" cy="138976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C9C4BE0B-3A26-2F44-8EFB-59494FA2DEC5}"/>
              </a:ext>
            </a:extLst>
          </p:cNvPr>
          <p:cNvSpPr txBox="1"/>
          <p:nvPr/>
        </p:nvSpPr>
        <p:spPr>
          <a:xfrm>
            <a:off x="11014467" y="4763930"/>
            <a:ext cx="407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/>
              <a:t>new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9E7C9474-508F-A24B-880F-01CC46855C16}"/>
              </a:ext>
            </a:extLst>
          </p:cNvPr>
          <p:cNvSpPr txBox="1"/>
          <p:nvPr/>
        </p:nvSpPr>
        <p:spPr>
          <a:xfrm>
            <a:off x="9461154" y="5225171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="" xmlns:a16="http://schemas.microsoft.com/office/drawing/2014/main" id="{B557AA0A-FE93-3A49-BAC0-481E11A7BBA6}"/>
              </a:ext>
            </a:extLst>
          </p:cNvPr>
          <p:cNvCxnSpPr>
            <a:cxnSpLocks/>
            <a:endCxn id="155" idx="2"/>
          </p:cNvCxnSpPr>
          <p:nvPr/>
        </p:nvCxnSpPr>
        <p:spPr>
          <a:xfrm flipH="1" flipV="1">
            <a:off x="10784712" y="2733748"/>
            <a:ext cx="8942" cy="107766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C92C6B5C-20C9-844D-8157-B842791ACD4D}"/>
              </a:ext>
            </a:extLst>
          </p:cNvPr>
          <p:cNvSpPr txBox="1"/>
          <p:nvPr/>
        </p:nvSpPr>
        <p:spPr>
          <a:xfrm>
            <a:off x="10919617" y="3165136"/>
            <a:ext cx="407484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sk-SK" sz="1000"/>
              <a:t>???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5C49C63A-F2CF-024D-89DC-88E8CE83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89" y="1857223"/>
            <a:ext cx="4381500" cy="1955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4A175B11-94DB-0F48-9CEF-9B0CA1237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12" y="3876023"/>
            <a:ext cx="3378200" cy="2324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D5B2F0D-0F21-B84F-AA99-17F826D3E334}"/>
              </a:ext>
            </a:extLst>
          </p:cNvPr>
          <p:cNvSpPr txBox="1"/>
          <p:nvPr/>
        </p:nvSpPr>
        <p:spPr>
          <a:xfrm>
            <a:off x="3577915" y="4399630"/>
            <a:ext cx="19803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>
                <a:solidFill>
                  <a:schemeClr val="bg1"/>
                </a:solidFill>
              </a:rPr>
              <a:t>and this why we have so many "inheritance libraries" and finally ES classes</a:t>
            </a:r>
          </a:p>
        </p:txBody>
      </p:sp>
      <p:sp>
        <p:nvSpPr>
          <p:cNvPr id="96" name="Down Arrow 95">
            <a:extLst>
              <a:ext uri="{FF2B5EF4-FFF2-40B4-BE49-F238E27FC236}">
                <a16:creationId xmlns="" xmlns:a16="http://schemas.microsoft.com/office/drawing/2014/main" id="{A9824662-0B60-574D-9E61-66C00ACC5ACE}"/>
              </a:ext>
            </a:extLst>
          </p:cNvPr>
          <p:cNvSpPr/>
          <p:nvPr/>
        </p:nvSpPr>
        <p:spPr>
          <a:xfrm rot="5400000">
            <a:off x="3014482" y="4367017"/>
            <a:ext cx="327540" cy="67318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97" name="Down Arrow 96">
            <a:extLst>
              <a:ext uri="{FF2B5EF4-FFF2-40B4-BE49-F238E27FC236}">
                <a16:creationId xmlns="" xmlns:a16="http://schemas.microsoft.com/office/drawing/2014/main" id="{56777247-877E-0C4A-B3B5-DA689DFA4DBA}"/>
              </a:ext>
            </a:extLst>
          </p:cNvPr>
          <p:cNvSpPr/>
          <p:nvPr/>
        </p:nvSpPr>
        <p:spPr>
          <a:xfrm rot="5400000">
            <a:off x="2996899" y="4971032"/>
            <a:ext cx="327540" cy="67318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184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3" grpId="0"/>
      <p:bldP spid="84" grpId="0"/>
      <p:bldP spid="95" grpId="0" animBg="1"/>
      <p:bldP spid="19" grpId="0"/>
      <p:bldP spid="96" grpId="0" animBg="1"/>
      <p:bldP spid="9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="" xmlns:a16="http://schemas.microsoft.com/office/drawing/2014/main" id="{CFD7D075-E829-EB43-95D7-B9A4A3588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7"/>
            <a:ext cx="4801454" cy="493431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="" xmlns:a16="http://schemas.microsoft.com/office/drawing/2014/main" id="{63AE92BB-51EB-0946-95AE-C395CE46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prototypes – hierarchies  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50BE0D6-8145-D344-B1C4-F33765838A73}"/>
              </a:ext>
            </a:extLst>
          </p:cNvPr>
          <p:cNvGrpSpPr/>
          <p:nvPr/>
        </p:nvGrpSpPr>
        <p:grpSpPr>
          <a:xfrm>
            <a:off x="8167146" y="3808280"/>
            <a:ext cx="2032114" cy="1026668"/>
            <a:chOff x="6564328" y="3298004"/>
            <a:chExt cx="2034284" cy="1026668"/>
          </a:xfrm>
        </p:grpSpPr>
        <p:grpSp>
          <p:nvGrpSpPr>
            <p:cNvPr id="56" name="Group 55">
              <a:extLst>
                <a:ext uri="{FF2B5EF4-FFF2-40B4-BE49-F238E27FC236}">
                  <a16:creationId xmlns="" xmlns:a16="http://schemas.microsoft.com/office/drawing/2014/main" id="{67BDF7AB-CC2A-5140-8B96-89B72CFF8D11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id="{11018A0D-13BD-724D-B14B-99E44D0A61CE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o2</a:t>
                </a: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D0DBC57B-378F-384B-B58A-5AFCC6DED0A5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0F01E88C-B89D-684C-8C26-4911AF926486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AE2E59FD-9850-434F-907E-3D7D9F357236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1B5E4497-C394-044A-9347-977B87A7A2BA}"/>
              </a:ext>
            </a:extLst>
          </p:cNvPr>
          <p:cNvSpPr/>
          <p:nvPr/>
        </p:nvSpPr>
        <p:spPr>
          <a:xfrm>
            <a:off x="8167146" y="4154053"/>
            <a:ext cx="203211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="" xmlns:a16="http://schemas.microsoft.com/office/drawing/2014/main" id="{1764F277-F037-5E42-AA28-5F2828E2FB9B}"/>
              </a:ext>
            </a:extLst>
          </p:cNvPr>
          <p:cNvCxnSpPr>
            <a:cxnSpLocks/>
            <a:stCxn id="72" idx="0"/>
            <a:endCxn id="102" idx="2"/>
          </p:cNvCxnSpPr>
          <p:nvPr/>
        </p:nvCxnSpPr>
        <p:spPr>
          <a:xfrm flipV="1">
            <a:off x="6819269" y="3411357"/>
            <a:ext cx="1395573" cy="39057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3803C958-A486-134F-9334-CEA5E7CFACAF}"/>
              </a:ext>
            </a:extLst>
          </p:cNvPr>
          <p:cNvGrpSpPr/>
          <p:nvPr/>
        </p:nvGrpSpPr>
        <p:grpSpPr>
          <a:xfrm>
            <a:off x="5802126" y="3801934"/>
            <a:ext cx="2034284" cy="1026668"/>
            <a:chOff x="6564328" y="3298004"/>
            <a:chExt cx="2034284" cy="1026668"/>
          </a:xfrm>
        </p:grpSpPr>
        <p:grpSp>
          <p:nvGrpSpPr>
            <p:cNvPr id="69" name="Group 68">
              <a:extLst>
                <a:ext uri="{FF2B5EF4-FFF2-40B4-BE49-F238E27FC236}">
                  <a16:creationId xmlns="" xmlns:a16="http://schemas.microsoft.com/office/drawing/2014/main" id="{B102AEF2-CB02-4C4B-918F-397A8B81DCC9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id="{89183E4F-32F9-B147-8FC0-84C2B8F6FAEA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o1</a:t>
                </a:r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D67C8F4A-5060-784A-845C-6C5CEB0F870B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Rectangle 69">
              <a:extLst>
                <a:ext uri="{FF2B5EF4-FFF2-40B4-BE49-F238E27FC236}">
                  <a16:creationId xmlns="" xmlns:a16="http://schemas.microsoft.com/office/drawing/2014/main" id="{4E4CC40A-A813-1943-A877-D5AC9C8B136C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="" xmlns:a16="http://schemas.microsoft.com/office/drawing/2014/main" id="{700917E0-8418-0A48-82E8-C025EE7624AA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D7C1FD17-9DE8-2B47-B753-6CCA343E566F}"/>
              </a:ext>
            </a:extLst>
          </p:cNvPr>
          <p:cNvSpPr/>
          <p:nvPr/>
        </p:nvSpPr>
        <p:spPr>
          <a:xfrm>
            <a:off x="5802126" y="4144155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y:'y1'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B885E300-624D-754A-9353-A0DA4B8B3835}"/>
              </a:ext>
            </a:extLst>
          </p:cNvPr>
          <p:cNvCxnSpPr>
            <a:cxnSpLocks/>
            <a:stCxn id="59" idx="0"/>
            <a:endCxn id="102" idx="2"/>
          </p:cNvCxnSpPr>
          <p:nvPr/>
        </p:nvCxnSpPr>
        <p:spPr>
          <a:xfrm flipH="1" flipV="1">
            <a:off x="8214842" y="3411357"/>
            <a:ext cx="968362" cy="39692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857DDDDA-432C-7448-85EC-E9E3DC4F85FA}"/>
              </a:ext>
            </a:extLst>
          </p:cNvPr>
          <p:cNvGrpSpPr/>
          <p:nvPr/>
        </p:nvGrpSpPr>
        <p:grpSpPr>
          <a:xfrm>
            <a:off x="7197699" y="845614"/>
            <a:ext cx="2034284" cy="1026668"/>
            <a:chOff x="6564328" y="3298004"/>
            <a:chExt cx="2034284" cy="1026668"/>
          </a:xfrm>
        </p:grpSpPr>
        <p:grpSp>
          <p:nvGrpSpPr>
            <p:cNvPr id="86" name="Group 85">
              <a:extLst>
                <a:ext uri="{FF2B5EF4-FFF2-40B4-BE49-F238E27FC236}">
                  <a16:creationId xmlns="" xmlns:a16="http://schemas.microsoft.com/office/drawing/2014/main" id="{12C575F6-E534-564C-85AF-291BE7663EE2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id="{62B897BA-D60F-634D-A222-C09EC659963E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0" rtlCol="0" anchor="t"/>
              <a:lstStyle/>
              <a:p>
                <a:r>
                  <a:rPr lang="sk-SK" sz="1600">
                    <a:solidFill>
                      <a:schemeClr val="tx1"/>
                    </a:solidFill>
                    <a:latin typeface="Courier" pitchFamily="2" charset="0"/>
                  </a:rPr>
                  <a:t>Object.prototype</a:t>
                </a: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="" xmlns:a16="http://schemas.microsoft.com/office/drawing/2014/main" id="{DF70F6DA-D2AC-D44B-9574-06E80341EE7F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Rectangle 86">
              <a:extLst>
                <a:ext uri="{FF2B5EF4-FFF2-40B4-BE49-F238E27FC236}">
                  <a16:creationId xmlns="" xmlns:a16="http://schemas.microsoft.com/office/drawing/2014/main" id="{3411B262-7D57-5E4F-9FFF-6601A4CD7182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...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="" xmlns:a16="http://schemas.microsoft.com/office/drawing/2014/main" id="{61CACD02-4E59-234C-B0F3-1586637A0F5C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toString()</a:t>
              </a: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="" xmlns:a16="http://schemas.microsoft.com/office/drawing/2014/main" id="{DFD748C6-8EDE-2C46-84A3-4A82A05AEEA3}"/>
              </a:ext>
            </a:extLst>
          </p:cNvPr>
          <p:cNvCxnSpPr>
            <a:cxnSpLocks/>
            <a:stCxn id="99" idx="0"/>
            <a:endCxn id="87" idx="2"/>
          </p:cNvCxnSpPr>
          <p:nvPr/>
        </p:nvCxnSpPr>
        <p:spPr>
          <a:xfrm flipV="1">
            <a:off x="8214842" y="1872282"/>
            <a:ext cx="0" cy="51240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="" xmlns:a16="http://schemas.microsoft.com/office/drawing/2014/main" id="{AF6585A4-3EE5-B443-9F72-5E8DA5D39D6E}"/>
              </a:ext>
            </a:extLst>
          </p:cNvPr>
          <p:cNvCxnSpPr>
            <a:cxnSpLocks/>
          </p:cNvCxnSpPr>
          <p:nvPr/>
        </p:nvCxnSpPr>
        <p:spPr>
          <a:xfrm flipV="1">
            <a:off x="8214839" y="486211"/>
            <a:ext cx="1" cy="3700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F6AAC647-F4C4-CE4B-A9D7-7F2066574253}"/>
              </a:ext>
            </a:extLst>
          </p:cNvPr>
          <p:cNvSpPr/>
          <p:nvPr/>
        </p:nvSpPr>
        <p:spPr>
          <a:xfrm>
            <a:off x="7947778" y="126883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null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8FD8398A-D6F2-384E-97E3-EE7F8674F340}"/>
              </a:ext>
            </a:extLst>
          </p:cNvPr>
          <p:cNvGrpSpPr/>
          <p:nvPr/>
        </p:nvGrpSpPr>
        <p:grpSpPr>
          <a:xfrm>
            <a:off x="7197700" y="2384689"/>
            <a:ext cx="2034283" cy="1026668"/>
            <a:chOff x="6564330" y="1825625"/>
            <a:chExt cx="2034283" cy="1026668"/>
          </a:xfrm>
        </p:grpSpPr>
        <p:sp>
          <p:nvSpPr>
            <p:cNvPr id="99" name="Rectangle 98">
              <a:extLst>
                <a:ext uri="{FF2B5EF4-FFF2-40B4-BE49-F238E27FC236}">
                  <a16:creationId xmlns="" xmlns:a16="http://schemas.microsoft.com/office/drawing/2014/main" id="{2B3367DE-03C6-F544-8A6D-8B1CF4D0B769}"/>
                </a:ext>
              </a:extLst>
            </p:cNvPr>
            <p:cNvSpPr/>
            <p:nvPr/>
          </p:nvSpPr>
          <p:spPr>
            <a:xfrm>
              <a:off x="6564330" y="1825625"/>
              <a:ext cx="2034283" cy="102666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P.prototype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FE3A2328-6869-E242-98D1-F44895E7EE68}"/>
                </a:ext>
              </a:extLst>
            </p:cNvPr>
            <p:cNvCxnSpPr/>
            <p:nvPr/>
          </p:nvCxnSpPr>
          <p:spPr>
            <a:xfrm>
              <a:off x="6564330" y="2167847"/>
              <a:ext cx="20342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CA5D7F93-C983-324A-B5AD-262B60A86354}"/>
                </a:ext>
              </a:extLst>
            </p:cNvPr>
            <p:cNvSpPr/>
            <p:nvPr/>
          </p:nvSpPr>
          <p:spPr>
            <a:xfrm>
              <a:off x="6564330" y="2167847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a:[]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="" xmlns:a16="http://schemas.microsoft.com/office/drawing/2014/main" id="{F2A2D869-D8B6-724B-AEED-F06AC122AF81}"/>
                </a:ext>
              </a:extLst>
            </p:cNvPr>
            <p:cNvSpPr/>
            <p:nvPr/>
          </p:nvSpPr>
          <p:spPr>
            <a:xfrm>
              <a:off x="6564330" y="2510070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b:'b'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155" name="Rectangle 154">
            <a:extLst>
              <a:ext uri="{FF2B5EF4-FFF2-40B4-BE49-F238E27FC236}">
                <a16:creationId xmlns="" xmlns:a16="http://schemas.microsoft.com/office/drawing/2014/main" id="{8429F33A-1A5B-8A4A-AA66-144446DCD9D5}"/>
              </a:ext>
            </a:extLst>
          </p:cNvPr>
          <p:cNvSpPr/>
          <p:nvPr/>
        </p:nvSpPr>
        <p:spPr>
          <a:xfrm>
            <a:off x="9908461" y="2391525"/>
            <a:ext cx="1752502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 sz="1400">
                <a:solidFill>
                  <a:schemeClr val="tx1"/>
                </a:solidFill>
                <a:latin typeface="Courier" pitchFamily="2" charset="0"/>
              </a:rPr>
              <a:t>function 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="" xmlns:a16="http://schemas.microsoft.com/office/drawing/2014/main" id="{BD1973D4-319D-B142-A4F3-2A3F32078932}"/>
              </a:ext>
            </a:extLst>
          </p:cNvPr>
          <p:cNvSpPr/>
          <p:nvPr/>
        </p:nvSpPr>
        <p:spPr>
          <a:xfrm>
            <a:off x="9847135" y="856222"/>
            <a:ext cx="1779042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 sz="1400">
                <a:solidFill>
                  <a:schemeClr val="tx1"/>
                </a:solidFill>
                <a:latin typeface="Courier" pitchFamily="2" charset="0"/>
              </a:rPr>
              <a:t>function Object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="" xmlns:a16="http://schemas.microsoft.com/office/drawing/2014/main" id="{5C1AB4AC-F8C1-614C-82E0-90A42BEFC9CA}"/>
              </a:ext>
            </a:extLst>
          </p:cNvPr>
          <p:cNvSpPr txBox="1"/>
          <p:nvPr/>
        </p:nvSpPr>
        <p:spPr>
          <a:xfrm>
            <a:off x="9195520" y="2712013"/>
            <a:ext cx="78899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k-SK" sz="1000"/>
              <a:t>constructor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="" xmlns:a16="http://schemas.microsoft.com/office/drawing/2014/main" id="{9A53B5B7-47B9-5749-9AD4-30BDCF4282E0}"/>
              </a:ext>
            </a:extLst>
          </p:cNvPr>
          <p:cNvCxnSpPr/>
          <p:nvPr/>
        </p:nvCxnSpPr>
        <p:spPr>
          <a:xfrm flipH="1">
            <a:off x="9231982" y="2478610"/>
            <a:ext cx="676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="" xmlns:a16="http://schemas.microsoft.com/office/drawing/2014/main" id="{DC988CAF-8118-8547-A832-6C2A76392426}"/>
              </a:ext>
            </a:extLst>
          </p:cNvPr>
          <p:cNvCxnSpPr>
            <a:cxnSpLocks/>
          </p:cNvCxnSpPr>
          <p:nvPr/>
        </p:nvCxnSpPr>
        <p:spPr>
          <a:xfrm>
            <a:off x="9231982" y="2670911"/>
            <a:ext cx="676479" cy="5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="" xmlns:a16="http://schemas.microsoft.com/office/drawing/2014/main" id="{4B94692E-A762-9F4E-844C-53BABA3553CA}"/>
              </a:ext>
            </a:extLst>
          </p:cNvPr>
          <p:cNvSpPr txBox="1"/>
          <p:nvPr/>
        </p:nvSpPr>
        <p:spPr>
          <a:xfrm>
            <a:off x="9216600" y="2216520"/>
            <a:ext cx="707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prototype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="" xmlns:a16="http://schemas.microsoft.com/office/drawing/2014/main" id="{F33473F1-5905-614F-9E02-B9C097700056}"/>
              </a:ext>
            </a:extLst>
          </p:cNvPr>
          <p:cNvSpPr txBox="1"/>
          <p:nvPr/>
        </p:nvSpPr>
        <p:spPr>
          <a:xfrm>
            <a:off x="6174860" y="3475236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="" xmlns:a16="http://schemas.microsoft.com/office/drawing/2014/main" id="{B0F63002-0793-634E-9DCB-EF17C09524D7}"/>
              </a:ext>
            </a:extLst>
          </p:cNvPr>
          <p:cNvSpPr txBox="1"/>
          <p:nvPr/>
        </p:nvSpPr>
        <p:spPr>
          <a:xfrm>
            <a:off x="7373526" y="2015357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="" xmlns:a16="http://schemas.microsoft.com/office/drawing/2014/main" id="{046C8BE7-7178-1949-9578-C86E10D96A7E}"/>
              </a:ext>
            </a:extLst>
          </p:cNvPr>
          <p:cNvSpPr txBox="1"/>
          <p:nvPr/>
        </p:nvSpPr>
        <p:spPr>
          <a:xfrm>
            <a:off x="7320043" y="565137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4FFB06F-CCEF-1B4A-AE07-C037DDF8FC85}"/>
              </a:ext>
            </a:extLst>
          </p:cNvPr>
          <p:cNvGrpSpPr/>
          <p:nvPr/>
        </p:nvGrpSpPr>
        <p:grpSpPr>
          <a:xfrm>
            <a:off x="9941182" y="5533924"/>
            <a:ext cx="2034284" cy="1026668"/>
            <a:chOff x="6564328" y="3298004"/>
            <a:chExt cx="2034284" cy="1026668"/>
          </a:xfrm>
        </p:grpSpPr>
        <p:grpSp>
          <p:nvGrpSpPr>
            <p:cNvPr id="63" name="Group 62">
              <a:extLst>
                <a:ext uri="{FF2B5EF4-FFF2-40B4-BE49-F238E27FC236}">
                  <a16:creationId xmlns="" xmlns:a16="http://schemas.microsoft.com/office/drawing/2014/main" id="{58BAC03D-0B11-6A43-AFE9-D62A781D2256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id="{F7A1B9CE-B9B0-214E-ACD5-4187F8D8A72D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o3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="" xmlns:a16="http://schemas.microsoft.com/office/drawing/2014/main" id="{221BD600-56E3-D64C-9B45-7A20571F7C98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Rectangle 63">
              <a:extLst>
                <a:ext uri="{FF2B5EF4-FFF2-40B4-BE49-F238E27FC236}">
                  <a16:creationId xmlns="" xmlns:a16="http://schemas.microsoft.com/office/drawing/2014/main" id="{A08610B6-5D94-6E44-BD58-4A1F0537FC25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="" xmlns:a16="http://schemas.microsoft.com/office/drawing/2014/main" id="{2F0E9184-162D-2D48-BED6-2B579A5B2B62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="" xmlns:a16="http://schemas.microsoft.com/office/drawing/2014/main" id="{A1567FBF-D4C2-B44E-97C4-F93D25B22223}"/>
              </a:ext>
            </a:extLst>
          </p:cNvPr>
          <p:cNvCxnSpPr>
            <a:cxnSpLocks/>
            <a:stCxn id="66" idx="0"/>
            <a:endCxn id="57" idx="2"/>
          </p:cNvCxnSpPr>
          <p:nvPr/>
        </p:nvCxnSpPr>
        <p:spPr>
          <a:xfrm flipH="1" flipV="1">
            <a:off x="9183204" y="4834948"/>
            <a:ext cx="1775121" cy="69897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A858F4BE-C633-364B-A51E-87E27CC8BF09}"/>
              </a:ext>
            </a:extLst>
          </p:cNvPr>
          <p:cNvSpPr/>
          <p:nvPr/>
        </p:nvSpPr>
        <p:spPr>
          <a:xfrm>
            <a:off x="10577693" y="3801934"/>
            <a:ext cx="1535021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 sz="1400">
                <a:solidFill>
                  <a:schemeClr val="tx1"/>
                </a:solidFill>
                <a:latin typeface="Courier" pitchFamily="2" charset="0"/>
              </a:rPr>
              <a:t>function CH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="" xmlns:a16="http://schemas.microsoft.com/office/drawing/2014/main" id="{24D22C6A-2E97-7742-84B6-1C63DC7AA8BD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1345204" y="4144157"/>
            <a:ext cx="8596" cy="138976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C9C4BE0B-3A26-2F44-8EFB-59494FA2DEC5}"/>
              </a:ext>
            </a:extLst>
          </p:cNvPr>
          <p:cNvSpPr txBox="1"/>
          <p:nvPr/>
        </p:nvSpPr>
        <p:spPr>
          <a:xfrm>
            <a:off x="11014467" y="4763930"/>
            <a:ext cx="407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/>
              <a:t>new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9E7C9474-508F-A24B-880F-01CC46855C16}"/>
              </a:ext>
            </a:extLst>
          </p:cNvPr>
          <p:cNvSpPr txBox="1"/>
          <p:nvPr/>
        </p:nvSpPr>
        <p:spPr>
          <a:xfrm>
            <a:off x="9461154" y="5225171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5C49C63A-F2CF-024D-89DC-88E8CE83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89" y="1857223"/>
            <a:ext cx="4381500" cy="1955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4A175B11-94DB-0F48-9CEF-9B0CA1237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12" y="3876023"/>
            <a:ext cx="3378200" cy="2324100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="" xmlns:a16="http://schemas.microsoft.com/office/drawing/2014/main" id="{960C9692-7320-AD4F-8A02-19D64250AD3F}"/>
              </a:ext>
            </a:extLst>
          </p:cNvPr>
          <p:cNvCxnSpPr>
            <a:cxnSpLocks/>
            <a:stCxn id="79" idx="1"/>
          </p:cNvCxnSpPr>
          <p:nvPr/>
        </p:nvCxnSpPr>
        <p:spPr>
          <a:xfrm flipH="1">
            <a:off x="10199259" y="3973046"/>
            <a:ext cx="37843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197D0D5-D5B9-3F4D-89CA-452DA29CF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702" y="5217897"/>
            <a:ext cx="4611683" cy="550514"/>
          </a:xfrm>
          <a:prstGeom prst="rect">
            <a:avLst/>
          </a:prstGeom>
        </p:spPr>
      </p:pic>
      <p:sp>
        <p:nvSpPr>
          <p:cNvPr id="103" name="Down Arrow 102">
            <a:extLst>
              <a:ext uri="{FF2B5EF4-FFF2-40B4-BE49-F238E27FC236}">
                <a16:creationId xmlns="" xmlns:a16="http://schemas.microsoft.com/office/drawing/2014/main" id="{DCB12A4B-ED2F-C749-90EE-FEA07D544F79}"/>
              </a:ext>
            </a:extLst>
          </p:cNvPr>
          <p:cNvSpPr/>
          <p:nvPr/>
        </p:nvSpPr>
        <p:spPr>
          <a:xfrm rot="16200000">
            <a:off x="306896" y="5052351"/>
            <a:ext cx="327540" cy="673180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="" xmlns:a16="http://schemas.microsoft.com/office/drawing/2014/main" id="{9FB430F5-81A3-B84A-B558-1F625D0EAE88}"/>
              </a:ext>
            </a:extLst>
          </p:cNvPr>
          <p:cNvCxnSpPr>
            <a:cxnSpLocks/>
          </p:cNvCxnSpPr>
          <p:nvPr/>
        </p:nvCxnSpPr>
        <p:spPr>
          <a:xfrm>
            <a:off x="10199259" y="4087970"/>
            <a:ext cx="388061" cy="53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="" xmlns:a16="http://schemas.microsoft.com/office/drawing/2014/main" id="{2B7A8F75-8378-FD45-98E1-CCCAB96E7EAC}"/>
              </a:ext>
            </a:extLst>
          </p:cNvPr>
          <p:cNvSpPr/>
          <p:nvPr/>
        </p:nvSpPr>
        <p:spPr>
          <a:xfrm>
            <a:off x="8167144" y="3814503"/>
            <a:ext cx="2032113" cy="3395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CH.prototype</a:t>
            </a:r>
          </a:p>
        </p:txBody>
      </p:sp>
      <p:sp>
        <p:nvSpPr>
          <p:cNvPr id="109" name="Down Arrow 108">
            <a:extLst>
              <a:ext uri="{FF2B5EF4-FFF2-40B4-BE49-F238E27FC236}">
                <a16:creationId xmlns="" xmlns:a16="http://schemas.microsoft.com/office/drawing/2014/main" id="{869124B4-6617-744A-B090-CA7BB2A9721D}"/>
              </a:ext>
            </a:extLst>
          </p:cNvPr>
          <p:cNvSpPr/>
          <p:nvPr/>
        </p:nvSpPr>
        <p:spPr>
          <a:xfrm rot="3023524">
            <a:off x="10430826" y="2910822"/>
            <a:ext cx="327540" cy="673180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1" name="Elbow Connector 10">
            <a:extLst>
              <a:ext uri="{FF2B5EF4-FFF2-40B4-BE49-F238E27FC236}">
                <a16:creationId xmlns="" xmlns:a16="http://schemas.microsoft.com/office/drawing/2014/main" id="{3C42B3CA-C958-7340-8899-1287F963C8D1}"/>
              </a:ext>
            </a:extLst>
          </p:cNvPr>
          <p:cNvCxnSpPr>
            <a:stCxn id="102" idx="3"/>
          </p:cNvCxnSpPr>
          <p:nvPr/>
        </p:nvCxnSpPr>
        <p:spPr>
          <a:xfrm>
            <a:off x="9231983" y="3240246"/>
            <a:ext cx="382036" cy="572777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="" xmlns:a16="http://schemas.microsoft.com/office/drawing/2014/main" id="{36D4842D-C94A-7F46-A8B4-093F713F6672}"/>
              </a:ext>
            </a:extLst>
          </p:cNvPr>
          <p:cNvSpPr txBox="1"/>
          <p:nvPr/>
        </p:nvSpPr>
        <p:spPr>
          <a:xfrm>
            <a:off x="8783500" y="3447121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="" xmlns:a16="http://schemas.microsoft.com/office/drawing/2014/main" id="{BCE87FFC-BF87-194B-BB51-87620739F0D5}"/>
              </a:ext>
            </a:extLst>
          </p:cNvPr>
          <p:cNvSpPr txBox="1"/>
          <p:nvPr/>
        </p:nvSpPr>
        <p:spPr>
          <a:xfrm>
            <a:off x="9280762" y="3007560"/>
            <a:ext cx="861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createObject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81B9FCE6-D503-8D4C-AE2A-CC24C848E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558" y="4325164"/>
            <a:ext cx="2844800" cy="698500"/>
          </a:xfrm>
          <a:prstGeom prst="rect">
            <a:avLst/>
          </a:prstGeom>
        </p:spPr>
      </p:pic>
      <p:sp>
        <p:nvSpPr>
          <p:cNvPr id="113" name="Down Arrow 112">
            <a:extLst>
              <a:ext uri="{FF2B5EF4-FFF2-40B4-BE49-F238E27FC236}">
                <a16:creationId xmlns="" xmlns:a16="http://schemas.microsoft.com/office/drawing/2014/main" id="{677955BB-3D65-5D40-A5DB-D36D90289D1E}"/>
              </a:ext>
            </a:extLst>
          </p:cNvPr>
          <p:cNvSpPr/>
          <p:nvPr/>
        </p:nvSpPr>
        <p:spPr>
          <a:xfrm rot="16200000">
            <a:off x="322369" y="4313558"/>
            <a:ext cx="327540" cy="673180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4" name="Rectangle 113">
            <a:extLst>
              <a:ext uri="{FF2B5EF4-FFF2-40B4-BE49-F238E27FC236}">
                <a16:creationId xmlns="" xmlns:a16="http://schemas.microsoft.com/office/drawing/2014/main" id="{15240281-7605-8045-990D-11F3B07B4FB8}"/>
              </a:ext>
            </a:extLst>
          </p:cNvPr>
          <p:cNvSpPr/>
          <p:nvPr/>
        </p:nvSpPr>
        <p:spPr>
          <a:xfrm>
            <a:off x="9940667" y="5876145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y:</a:t>
            </a:r>
          </a:p>
        </p:txBody>
      </p:sp>
    </p:spTree>
    <p:extLst>
      <p:ext uri="{BB962C8B-B14F-4D97-AF65-F5344CB8AC3E}">
        <p14:creationId xmlns:p14="http://schemas.microsoft.com/office/powerpoint/2010/main" val="305863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103" grpId="0" animBg="1"/>
      <p:bldP spid="105" grpId="0" animBg="1"/>
      <p:bldP spid="109" grpId="0" animBg="1"/>
      <p:bldP spid="111" grpId="0"/>
      <p:bldP spid="112" grpId="0"/>
      <p:bldP spid="1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="" xmlns:a16="http://schemas.microsoft.com/office/drawing/2014/main" id="{CFD7D075-E829-EB43-95D7-B9A4A3588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7"/>
            <a:ext cx="4801454" cy="493431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="" xmlns:a16="http://schemas.microsoft.com/office/drawing/2014/main" id="{63AE92BB-51EB-0946-95AE-C395CE46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prototypes – hierarchies  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50BE0D6-8145-D344-B1C4-F33765838A73}"/>
              </a:ext>
            </a:extLst>
          </p:cNvPr>
          <p:cNvGrpSpPr/>
          <p:nvPr/>
        </p:nvGrpSpPr>
        <p:grpSpPr>
          <a:xfrm>
            <a:off x="8167146" y="3808280"/>
            <a:ext cx="2032114" cy="1026668"/>
            <a:chOff x="6564328" y="3298004"/>
            <a:chExt cx="2034284" cy="1026668"/>
          </a:xfrm>
        </p:grpSpPr>
        <p:grpSp>
          <p:nvGrpSpPr>
            <p:cNvPr id="56" name="Group 55">
              <a:extLst>
                <a:ext uri="{FF2B5EF4-FFF2-40B4-BE49-F238E27FC236}">
                  <a16:creationId xmlns="" xmlns:a16="http://schemas.microsoft.com/office/drawing/2014/main" id="{67BDF7AB-CC2A-5140-8B96-89B72CFF8D11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id="{11018A0D-13BD-724D-B14B-99E44D0A61CE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o2</a:t>
                </a: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D0DBC57B-378F-384B-B58A-5AFCC6DED0A5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0F01E88C-B89D-684C-8C26-4911AF926486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AE2E59FD-9850-434F-907E-3D7D9F357236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1B5E4497-C394-044A-9347-977B87A7A2BA}"/>
              </a:ext>
            </a:extLst>
          </p:cNvPr>
          <p:cNvSpPr/>
          <p:nvPr/>
        </p:nvSpPr>
        <p:spPr>
          <a:xfrm>
            <a:off x="8167146" y="4154053"/>
            <a:ext cx="203211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="" xmlns:a16="http://schemas.microsoft.com/office/drawing/2014/main" id="{1764F277-F037-5E42-AA28-5F2828E2FB9B}"/>
              </a:ext>
            </a:extLst>
          </p:cNvPr>
          <p:cNvCxnSpPr>
            <a:cxnSpLocks/>
            <a:stCxn id="72" idx="0"/>
            <a:endCxn id="102" idx="2"/>
          </p:cNvCxnSpPr>
          <p:nvPr/>
        </p:nvCxnSpPr>
        <p:spPr>
          <a:xfrm flipV="1">
            <a:off x="6819269" y="3411357"/>
            <a:ext cx="1395573" cy="39057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3803C958-A486-134F-9334-CEA5E7CFACAF}"/>
              </a:ext>
            </a:extLst>
          </p:cNvPr>
          <p:cNvGrpSpPr/>
          <p:nvPr/>
        </p:nvGrpSpPr>
        <p:grpSpPr>
          <a:xfrm>
            <a:off x="5802126" y="3801934"/>
            <a:ext cx="2034284" cy="1026668"/>
            <a:chOff x="6564328" y="3298004"/>
            <a:chExt cx="2034284" cy="1026668"/>
          </a:xfrm>
        </p:grpSpPr>
        <p:grpSp>
          <p:nvGrpSpPr>
            <p:cNvPr id="69" name="Group 68">
              <a:extLst>
                <a:ext uri="{FF2B5EF4-FFF2-40B4-BE49-F238E27FC236}">
                  <a16:creationId xmlns="" xmlns:a16="http://schemas.microsoft.com/office/drawing/2014/main" id="{B102AEF2-CB02-4C4B-918F-397A8B81DCC9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id="{89183E4F-32F9-B147-8FC0-84C2B8F6FAEA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o1</a:t>
                </a:r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D67C8F4A-5060-784A-845C-6C5CEB0F870B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Rectangle 69">
              <a:extLst>
                <a:ext uri="{FF2B5EF4-FFF2-40B4-BE49-F238E27FC236}">
                  <a16:creationId xmlns="" xmlns:a16="http://schemas.microsoft.com/office/drawing/2014/main" id="{4E4CC40A-A813-1943-A877-D5AC9C8B136C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="" xmlns:a16="http://schemas.microsoft.com/office/drawing/2014/main" id="{700917E0-8418-0A48-82E8-C025EE7624AA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D7C1FD17-9DE8-2B47-B753-6CCA343E566F}"/>
              </a:ext>
            </a:extLst>
          </p:cNvPr>
          <p:cNvSpPr/>
          <p:nvPr/>
        </p:nvSpPr>
        <p:spPr>
          <a:xfrm>
            <a:off x="5802126" y="4144155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y:'y1'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B885E300-624D-754A-9353-A0DA4B8B3835}"/>
              </a:ext>
            </a:extLst>
          </p:cNvPr>
          <p:cNvCxnSpPr>
            <a:cxnSpLocks/>
            <a:stCxn id="59" idx="0"/>
            <a:endCxn id="102" idx="2"/>
          </p:cNvCxnSpPr>
          <p:nvPr/>
        </p:nvCxnSpPr>
        <p:spPr>
          <a:xfrm flipH="1" flipV="1">
            <a:off x="8214842" y="3411357"/>
            <a:ext cx="968362" cy="39692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857DDDDA-432C-7448-85EC-E9E3DC4F85FA}"/>
              </a:ext>
            </a:extLst>
          </p:cNvPr>
          <p:cNvGrpSpPr/>
          <p:nvPr/>
        </p:nvGrpSpPr>
        <p:grpSpPr>
          <a:xfrm>
            <a:off x="7197699" y="845614"/>
            <a:ext cx="2034284" cy="1026668"/>
            <a:chOff x="6564328" y="3298004"/>
            <a:chExt cx="2034284" cy="1026668"/>
          </a:xfrm>
        </p:grpSpPr>
        <p:grpSp>
          <p:nvGrpSpPr>
            <p:cNvPr id="86" name="Group 85">
              <a:extLst>
                <a:ext uri="{FF2B5EF4-FFF2-40B4-BE49-F238E27FC236}">
                  <a16:creationId xmlns="" xmlns:a16="http://schemas.microsoft.com/office/drawing/2014/main" id="{12C575F6-E534-564C-85AF-291BE7663EE2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id="{62B897BA-D60F-634D-A222-C09EC659963E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0" rtlCol="0" anchor="t"/>
              <a:lstStyle/>
              <a:p>
                <a:r>
                  <a:rPr lang="sk-SK" sz="1600">
                    <a:solidFill>
                      <a:schemeClr val="tx1"/>
                    </a:solidFill>
                    <a:latin typeface="Courier" pitchFamily="2" charset="0"/>
                  </a:rPr>
                  <a:t>Object.prototype</a:t>
                </a: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="" xmlns:a16="http://schemas.microsoft.com/office/drawing/2014/main" id="{DF70F6DA-D2AC-D44B-9574-06E80341EE7F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Rectangle 86">
              <a:extLst>
                <a:ext uri="{FF2B5EF4-FFF2-40B4-BE49-F238E27FC236}">
                  <a16:creationId xmlns="" xmlns:a16="http://schemas.microsoft.com/office/drawing/2014/main" id="{3411B262-7D57-5E4F-9FFF-6601A4CD7182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...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="" xmlns:a16="http://schemas.microsoft.com/office/drawing/2014/main" id="{61CACD02-4E59-234C-B0F3-1586637A0F5C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toString()</a:t>
              </a: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="" xmlns:a16="http://schemas.microsoft.com/office/drawing/2014/main" id="{DFD748C6-8EDE-2C46-84A3-4A82A05AEEA3}"/>
              </a:ext>
            </a:extLst>
          </p:cNvPr>
          <p:cNvCxnSpPr>
            <a:cxnSpLocks/>
            <a:stCxn id="99" idx="0"/>
            <a:endCxn id="87" idx="2"/>
          </p:cNvCxnSpPr>
          <p:nvPr/>
        </p:nvCxnSpPr>
        <p:spPr>
          <a:xfrm flipV="1">
            <a:off x="8214842" y="1872282"/>
            <a:ext cx="0" cy="51240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="" xmlns:a16="http://schemas.microsoft.com/office/drawing/2014/main" id="{AF6585A4-3EE5-B443-9F72-5E8DA5D39D6E}"/>
              </a:ext>
            </a:extLst>
          </p:cNvPr>
          <p:cNvCxnSpPr>
            <a:cxnSpLocks/>
          </p:cNvCxnSpPr>
          <p:nvPr/>
        </p:nvCxnSpPr>
        <p:spPr>
          <a:xfrm flipV="1">
            <a:off x="8214839" y="486211"/>
            <a:ext cx="1" cy="3700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F6AAC647-F4C4-CE4B-A9D7-7F2066574253}"/>
              </a:ext>
            </a:extLst>
          </p:cNvPr>
          <p:cNvSpPr/>
          <p:nvPr/>
        </p:nvSpPr>
        <p:spPr>
          <a:xfrm>
            <a:off x="7947778" y="126883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null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8FD8398A-D6F2-384E-97E3-EE7F8674F340}"/>
              </a:ext>
            </a:extLst>
          </p:cNvPr>
          <p:cNvGrpSpPr/>
          <p:nvPr/>
        </p:nvGrpSpPr>
        <p:grpSpPr>
          <a:xfrm>
            <a:off x="7197700" y="2384689"/>
            <a:ext cx="2034283" cy="1026668"/>
            <a:chOff x="6564330" y="1825625"/>
            <a:chExt cx="2034283" cy="1026668"/>
          </a:xfrm>
        </p:grpSpPr>
        <p:sp>
          <p:nvSpPr>
            <p:cNvPr id="99" name="Rectangle 98">
              <a:extLst>
                <a:ext uri="{FF2B5EF4-FFF2-40B4-BE49-F238E27FC236}">
                  <a16:creationId xmlns="" xmlns:a16="http://schemas.microsoft.com/office/drawing/2014/main" id="{2B3367DE-03C6-F544-8A6D-8B1CF4D0B769}"/>
                </a:ext>
              </a:extLst>
            </p:cNvPr>
            <p:cNvSpPr/>
            <p:nvPr/>
          </p:nvSpPr>
          <p:spPr>
            <a:xfrm>
              <a:off x="6564330" y="1825625"/>
              <a:ext cx="2034283" cy="102666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P.prototype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FE3A2328-6869-E242-98D1-F44895E7EE68}"/>
                </a:ext>
              </a:extLst>
            </p:cNvPr>
            <p:cNvCxnSpPr/>
            <p:nvPr/>
          </p:nvCxnSpPr>
          <p:spPr>
            <a:xfrm>
              <a:off x="6564330" y="2167847"/>
              <a:ext cx="20342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CA5D7F93-C983-324A-B5AD-262B60A86354}"/>
                </a:ext>
              </a:extLst>
            </p:cNvPr>
            <p:cNvSpPr/>
            <p:nvPr/>
          </p:nvSpPr>
          <p:spPr>
            <a:xfrm>
              <a:off x="6564330" y="2167847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a:[]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="" xmlns:a16="http://schemas.microsoft.com/office/drawing/2014/main" id="{F2A2D869-D8B6-724B-AEED-F06AC122AF81}"/>
                </a:ext>
              </a:extLst>
            </p:cNvPr>
            <p:cNvSpPr/>
            <p:nvPr/>
          </p:nvSpPr>
          <p:spPr>
            <a:xfrm>
              <a:off x="6564330" y="2510070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b:'b'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155" name="Rectangle 154">
            <a:extLst>
              <a:ext uri="{FF2B5EF4-FFF2-40B4-BE49-F238E27FC236}">
                <a16:creationId xmlns="" xmlns:a16="http://schemas.microsoft.com/office/drawing/2014/main" id="{8429F33A-1A5B-8A4A-AA66-144446DCD9D5}"/>
              </a:ext>
            </a:extLst>
          </p:cNvPr>
          <p:cNvSpPr/>
          <p:nvPr/>
        </p:nvSpPr>
        <p:spPr>
          <a:xfrm>
            <a:off x="9908461" y="2391525"/>
            <a:ext cx="1752502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 sz="1400">
                <a:solidFill>
                  <a:schemeClr val="tx1"/>
                </a:solidFill>
                <a:latin typeface="Courier" pitchFamily="2" charset="0"/>
              </a:rPr>
              <a:t>function 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="" xmlns:a16="http://schemas.microsoft.com/office/drawing/2014/main" id="{BD1973D4-319D-B142-A4F3-2A3F32078932}"/>
              </a:ext>
            </a:extLst>
          </p:cNvPr>
          <p:cNvSpPr/>
          <p:nvPr/>
        </p:nvSpPr>
        <p:spPr>
          <a:xfrm>
            <a:off x="9847135" y="856222"/>
            <a:ext cx="1779042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 sz="1400">
                <a:solidFill>
                  <a:schemeClr val="tx1"/>
                </a:solidFill>
                <a:latin typeface="Courier" pitchFamily="2" charset="0"/>
              </a:rPr>
              <a:t>function Object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="" xmlns:a16="http://schemas.microsoft.com/office/drawing/2014/main" id="{5C1AB4AC-F8C1-614C-82E0-90A42BEFC9CA}"/>
              </a:ext>
            </a:extLst>
          </p:cNvPr>
          <p:cNvSpPr txBox="1"/>
          <p:nvPr/>
        </p:nvSpPr>
        <p:spPr>
          <a:xfrm>
            <a:off x="9195520" y="2712013"/>
            <a:ext cx="78899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k-SK" sz="1000"/>
              <a:t>constructor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="" xmlns:a16="http://schemas.microsoft.com/office/drawing/2014/main" id="{9A53B5B7-47B9-5749-9AD4-30BDCF4282E0}"/>
              </a:ext>
            </a:extLst>
          </p:cNvPr>
          <p:cNvCxnSpPr/>
          <p:nvPr/>
        </p:nvCxnSpPr>
        <p:spPr>
          <a:xfrm flipH="1">
            <a:off x="9231982" y="2478610"/>
            <a:ext cx="676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="" xmlns:a16="http://schemas.microsoft.com/office/drawing/2014/main" id="{DC988CAF-8118-8547-A832-6C2A76392426}"/>
              </a:ext>
            </a:extLst>
          </p:cNvPr>
          <p:cNvCxnSpPr>
            <a:cxnSpLocks/>
          </p:cNvCxnSpPr>
          <p:nvPr/>
        </p:nvCxnSpPr>
        <p:spPr>
          <a:xfrm>
            <a:off x="9231982" y="2670911"/>
            <a:ext cx="676479" cy="5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="" xmlns:a16="http://schemas.microsoft.com/office/drawing/2014/main" id="{4B94692E-A762-9F4E-844C-53BABA3553CA}"/>
              </a:ext>
            </a:extLst>
          </p:cNvPr>
          <p:cNvSpPr txBox="1"/>
          <p:nvPr/>
        </p:nvSpPr>
        <p:spPr>
          <a:xfrm>
            <a:off x="9216600" y="2216520"/>
            <a:ext cx="707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prototype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="" xmlns:a16="http://schemas.microsoft.com/office/drawing/2014/main" id="{F33473F1-5905-614F-9E02-B9C097700056}"/>
              </a:ext>
            </a:extLst>
          </p:cNvPr>
          <p:cNvSpPr txBox="1"/>
          <p:nvPr/>
        </p:nvSpPr>
        <p:spPr>
          <a:xfrm>
            <a:off x="6174860" y="3475236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="" xmlns:a16="http://schemas.microsoft.com/office/drawing/2014/main" id="{B0F63002-0793-634E-9DCB-EF17C09524D7}"/>
              </a:ext>
            </a:extLst>
          </p:cNvPr>
          <p:cNvSpPr txBox="1"/>
          <p:nvPr/>
        </p:nvSpPr>
        <p:spPr>
          <a:xfrm>
            <a:off x="7373526" y="2015357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="" xmlns:a16="http://schemas.microsoft.com/office/drawing/2014/main" id="{046C8BE7-7178-1949-9578-C86E10D96A7E}"/>
              </a:ext>
            </a:extLst>
          </p:cNvPr>
          <p:cNvSpPr txBox="1"/>
          <p:nvPr/>
        </p:nvSpPr>
        <p:spPr>
          <a:xfrm>
            <a:off x="7320043" y="565137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4FFB06F-CCEF-1B4A-AE07-C037DDF8FC85}"/>
              </a:ext>
            </a:extLst>
          </p:cNvPr>
          <p:cNvGrpSpPr/>
          <p:nvPr/>
        </p:nvGrpSpPr>
        <p:grpSpPr>
          <a:xfrm>
            <a:off x="9941182" y="5533924"/>
            <a:ext cx="2034284" cy="1026668"/>
            <a:chOff x="6564328" y="3298004"/>
            <a:chExt cx="2034284" cy="1026668"/>
          </a:xfrm>
        </p:grpSpPr>
        <p:grpSp>
          <p:nvGrpSpPr>
            <p:cNvPr id="63" name="Group 62">
              <a:extLst>
                <a:ext uri="{FF2B5EF4-FFF2-40B4-BE49-F238E27FC236}">
                  <a16:creationId xmlns="" xmlns:a16="http://schemas.microsoft.com/office/drawing/2014/main" id="{58BAC03D-0B11-6A43-AFE9-D62A781D2256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id="{F7A1B9CE-B9B0-214E-ACD5-4187F8D8A72D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o3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="" xmlns:a16="http://schemas.microsoft.com/office/drawing/2014/main" id="{221BD600-56E3-D64C-9B45-7A20571F7C98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Rectangle 63">
              <a:extLst>
                <a:ext uri="{FF2B5EF4-FFF2-40B4-BE49-F238E27FC236}">
                  <a16:creationId xmlns="" xmlns:a16="http://schemas.microsoft.com/office/drawing/2014/main" id="{A08610B6-5D94-6E44-BD58-4A1F0537FC25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="" xmlns:a16="http://schemas.microsoft.com/office/drawing/2014/main" id="{2F0E9184-162D-2D48-BED6-2B579A5B2B62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="" xmlns:a16="http://schemas.microsoft.com/office/drawing/2014/main" id="{A1567FBF-D4C2-B44E-97C4-F93D25B22223}"/>
              </a:ext>
            </a:extLst>
          </p:cNvPr>
          <p:cNvCxnSpPr>
            <a:cxnSpLocks/>
            <a:stCxn id="66" idx="0"/>
            <a:endCxn id="57" idx="2"/>
          </p:cNvCxnSpPr>
          <p:nvPr/>
        </p:nvCxnSpPr>
        <p:spPr>
          <a:xfrm flipH="1" flipV="1">
            <a:off x="9183204" y="4834948"/>
            <a:ext cx="1775121" cy="69897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A858F4BE-C633-364B-A51E-87E27CC8BF09}"/>
              </a:ext>
            </a:extLst>
          </p:cNvPr>
          <p:cNvSpPr/>
          <p:nvPr/>
        </p:nvSpPr>
        <p:spPr>
          <a:xfrm>
            <a:off x="10577693" y="3801934"/>
            <a:ext cx="1535021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 sz="1400">
                <a:solidFill>
                  <a:schemeClr val="tx1"/>
                </a:solidFill>
                <a:latin typeface="Courier" pitchFamily="2" charset="0"/>
              </a:rPr>
              <a:t>function CH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="" xmlns:a16="http://schemas.microsoft.com/office/drawing/2014/main" id="{24D22C6A-2E97-7742-84B6-1C63DC7AA8BD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1345204" y="4144157"/>
            <a:ext cx="8596" cy="138976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C9C4BE0B-3A26-2F44-8EFB-59494FA2DEC5}"/>
              </a:ext>
            </a:extLst>
          </p:cNvPr>
          <p:cNvSpPr txBox="1"/>
          <p:nvPr/>
        </p:nvSpPr>
        <p:spPr>
          <a:xfrm>
            <a:off x="11014467" y="4763930"/>
            <a:ext cx="407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/>
              <a:t>new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9E7C9474-508F-A24B-880F-01CC46855C16}"/>
              </a:ext>
            </a:extLst>
          </p:cNvPr>
          <p:cNvSpPr txBox="1"/>
          <p:nvPr/>
        </p:nvSpPr>
        <p:spPr>
          <a:xfrm>
            <a:off x="9461154" y="5225171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="" xmlns:a16="http://schemas.microsoft.com/office/drawing/2014/main" id="{960C9692-7320-AD4F-8A02-19D64250AD3F}"/>
              </a:ext>
            </a:extLst>
          </p:cNvPr>
          <p:cNvCxnSpPr>
            <a:cxnSpLocks/>
            <a:stCxn id="79" idx="1"/>
          </p:cNvCxnSpPr>
          <p:nvPr/>
        </p:nvCxnSpPr>
        <p:spPr>
          <a:xfrm flipH="1">
            <a:off x="10199259" y="3973046"/>
            <a:ext cx="378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="" xmlns:a16="http://schemas.microsoft.com/office/drawing/2014/main" id="{9FB430F5-81A3-B84A-B558-1F625D0EAE88}"/>
              </a:ext>
            </a:extLst>
          </p:cNvPr>
          <p:cNvCxnSpPr>
            <a:cxnSpLocks/>
          </p:cNvCxnSpPr>
          <p:nvPr/>
        </p:nvCxnSpPr>
        <p:spPr>
          <a:xfrm>
            <a:off x="10199259" y="4087970"/>
            <a:ext cx="388061" cy="5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="" xmlns:a16="http://schemas.microsoft.com/office/drawing/2014/main" id="{2B7A8F75-8378-FD45-98E1-CCCAB96E7EAC}"/>
              </a:ext>
            </a:extLst>
          </p:cNvPr>
          <p:cNvSpPr/>
          <p:nvPr/>
        </p:nvSpPr>
        <p:spPr>
          <a:xfrm>
            <a:off x="8167145" y="3814503"/>
            <a:ext cx="2029948" cy="3395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CH.prototype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="" xmlns:a16="http://schemas.microsoft.com/office/drawing/2014/main" id="{3C42B3CA-C958-7340-8899-1287F963C8D1}"/>
              </a:ext>
            </a:extLst>
          </p:cNvPr>
          <p:cNvCxnSpPr>
            <a:stCxn id="102" idx="3"/>
          </p:cNvCxnSpPr>
          <p:nvPr/>
        </p:nvCxnSpPr>
        <p:spPr>
          <a:xfrm>
            <a:off x="9231983" y="3240246"/>
            <a:ext cx="382036" cy="5727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="" xmlns:a16="http://schemas.microsoft.com/office/drawing/2014/main" id="{36D4842D-C94A-7F46-A8B4-093F713F6672}"/>
              </a:ext>
            </a:extLst>
          </p:cNvPr>
          <p:cNvSpPr txBox="1"/>
          <p:nvPr/>
        </p:nvSpPr>
        <p:spPr>
          <a:xfrm>
            <a:off x="8783500" y="3447121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="" xmlns:a16="http://schemas.microsoft.com/office/drawing/2014/main" id="{BCE87FFC-BF87-194B-BB51-87620739F0D5}"/>
              </a:ext>
            </a:extLst>
          </p:cNvPr>
          <p:cNvSpPr txBox="1"/>
          <p:nvPr/>
        </p:nvSpPr>
        <p:spPr>
          <a:xfrm>
            <a:off x="9280762" y="3007560"/>
            <a:ext cx="861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createObject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97191E0-8879-144C-986A-719D08282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75" y="2412134"/>
            <a:ext cx="4254500" cy="109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486BFCB-C1CA-F442-803D-20FD34335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68" y="3606645"/>
            <a:ext cx="4318000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C95D9A2-FB54-1842-8913-0112589B9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325" y="4509056"/>
            <a:ext cx="4207830" cy="29357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825CA800-B78A-E048-BC2D-A8326A412A80}"/>
              </a:ext>
            </a:extLst>
          </p:cNvPr>
          <p:cNvSpPr/>
          <p:nvPr/>
        </p:nvSpPr>
        <p:spPr>
          <a:xfrm>
            <a:off x="9940667" y="5876145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y: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33D4140-8A99-114B-B80C-01CC75BC2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668" y="5225171"/>
            <a:ext cx="4520778" cy="697491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="" xmlns:a16="http://schemas.microsoft.com/office/drawing/2014/main" id="{220C21FF-0489-B24B-A9D9-65E8779F42A8}"/>
              </a:ext>
            </a:extLst>
          </p:cNvPr>
          <p:cNvCxnSpPr>
            <a:cxnSpLocks/>
          </p:cNvCxnSpPr>
          <p:nvPr/>
        </p:nvCxnSpPr>
        <p:spPr>
          <a:xfrm>
            <a:off x="10141895" y="2733748"/>
            <a:ext cx="0" cy="107927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C6E5A97E-6F57-974F-A423-CF62098872B8}"/>
              </a:ext>
            </a:extLst>
          </p:cNvPr>
          <p:cNvSpPr txBox="1"/>
          <p:nvPr/>
        </p:nvSpPr>
        <p:spPr>
          <a:xfrm>
            <a:off x="10103936" y="3155052"/>
            <a:ext cx="407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52727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Roles of Objects In Programming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 anchor="t">
            <a:normAutofit/>
          </a:bodyPr>
          <a:lstStyle/>
          <a:p>
            <a:r>
              <a:rPr lang="sk-SK"/>
              <a:t>Objects as implementation metaphor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/>
              <a:t>Program consists of objects that talk together by method calls and have internal state</a:t>
            </a:r>
          </a:p>
          <a:p>
            <a:pPr marL="0" indent="0">
              <a:buNone/>
            </a:pPr>
            <a:endParaRPr lang="sk-SK"/>
          </a:p>
          <a:p>
            <a:r>
              <a:rPr lang="sk-SK"/>
              <a:t>Program devided to designed </a:t>
            </a:r>
            <a:r>
              <a:rPr lang="sk-SK" b="1"/>
              <a:t>objects and methods</a:t>
            </a:r>
          </a:p>
          <a:p>
            <a:r>
              <a:rPr lang="sk-SK"/>
              <a:t>Using inheritance for business</a:t>
            </a:r>
          </a:p>
          <a:p>
            <a:r>
              <a:rPr lang="sk-SK"/>
              <a:t>Inheritance for implementation abstraction</a:t>
            </a:r>
          </a:p>
          <a:p>
            <a:r>
              <a:rPr lang="sk-SK"/>
              <a:t>private/public state</a:t>
            </a:r>
          </a:p>
          <a:p>
            <a:r>
              <a:rPr lang="sk-SK"/>
              <a:t>...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 anchor="t">
            <a:normAutofit/>
          </a:bodyPr>
          <a:lstStyle/>
          <a:p>
            <a:r>
              <a:rPr lang="sk-SK"/>
              <a:t>Objects as data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k-SK"/>
              <a:t>Program consists of function working with </a:t>
            </a:r>
            <a:r>
              <a:rPr lang="sk-SK" b="1"/>
              <a:t>data</a:t>
            </a:r>
            <a:r>
              <a:rPr lang="sk-SK"/>
              <a:t>. Taking input and producing output. Combined together to create logic</a:t>
            </a:r>
          </a:p>
          <a:p>
            <a:pPr marL="0" indent="0">
              <a:buNone/>
            </a:pPr>
            <a:endParaRPr lang="sk-SK"/>
          </a:p>
          <a:p>
            <a:r>
              <a:rPr lang="sk-SK"/>
              <a:t>Objects </a:t>
            </a:r>
            <a:r>
              <a:rPr lang="sk-SK" b="1"/>
              <a:t>represent data </a:t>
            </a:r>
          </a:p>
          <a:p>
            <a:r>
              <a:rPr lang="sk-SK" b="1"/>
              <a:t>Complex data structures</a:t>
            </a:r>
            <a:r>
              <a:rPr lang="sk-SK"/>
              <a:t>, often deeply nested, cyclic data, graphs</a:t>
            </a:r>
          </a:p>
          <a:p>
            <a:r>
              <a:rPr lang="sk-SK"/>
              <a:t>Functions for object</a:t>
            </a:r>
            <a:r>
              <a:rPr lang="sk-SK" b="1"/>
              <a:t> traversal </a:t>
            </a:r>
            <a:r>
              <a:rPr lang="sk-SK"/>
              <a:t>and object </a:t>
            </a:r>
            <a:r>
              <a:rPr lang="sk-SK" b="1"/>
              <a:t>manipulations</a:t>
            </a:r>
          </a:p>
          <a:p>
            <a:r>
              <a:rPr lang="sk-SK" b="1"/>
              <a:t>Immutability</a:t>
            </a:r>
          </a:p>
          <a:p>
            <a:r>
              <a:rPr lang="sk-SK"/>
              <a:t> </a:t>
            </a:r>
            <a:r>
              <a:rPr lang="sk-SK" b="1"/>
              <a:t>Serialization/Deserialization</a:t>
            </a:r>
          </a:p>
          <a:p>
            <a:r>
              <a:rPr lang="sk-SK"/>
              <a:t>...</a:t>
            </a:r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2615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CE4A8A-B338-E348-B7D6-2F001BA2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4541AF5-8EBF-C049-B103-D302A5B367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66331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k-SK"/>
              <a:t>Celé je to o:</a:t>
            </a:r>
          </a:p>
          <a:p>
            <a:r>
              <a:rPr lang="sk-SK"/>
              <a:t>prototypes and instances</a:t>
            </a:r>
          </a:p>
          <a:p>
            <a:r>
              <a:rPr lang="sk-SK"/>
              <a:t>own and not-own properties</a:t>
            </a:r>
          </a:p>
          <a:p>
            <a:endParaRPr lang="sk-SK"/>
          </a:p>
          <a:p>
            <a:pPr marL="0" indent="0">
              <a:buNone/>
            </a:pPr>
            <a:r>
              <a:rPr lang="sk-SK"/>
              <a:t>o tom načo dedenie používate ako implementačný pattern a ako ďalej z objektami pracujete:</a:t>
            </a:r>
          </a:p>
          <a:p>
            <a:r>
              <a:rPr lang="sk-SK"/>
              <a:t>či vám striktne záleží na použití a dodrzčaní instanceof (načo) ?</a:t>
            </a:r>
          </a:p>
          <a:p>
            <a:r>
              <a:rPr lang="sk-SK"/>
              <a:t>či vám záleží na tom či je priperty own alebo inherited </a:t>
            </a:r>
          </a:p>
          <a:p>
            <a:r>
              <a:rPr lang="sk-SK"/>
              <a:t>reuse funkcionality</a:t>
            </a:r>
          </a:p>
          <a:p>
            <a:r>
              <a:rPr lang="sk-SK"/>
              <a:t>reuse dat a delegacia</a:t>
            </a:r>
          </a:p>
          <a:p>
            <a:r>
              <a:rPr lang="sk-SK"/>
              <a:t>...</a:t>
            </a:r>
          </a:p>
          <a:p>
            <a:pPr marL="0" indent="0">
              <a:buNone/>
            </a:pPr>
            <a:endParaRPr lang="sk-SK"/>
          </a:p>
          <a:p>
            <a:pPr marL="0" indent="0">
              <a:buNone/>
            </a:pP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812516E-877B-C34D-A756-9322D7C50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4172" y="1825625"/>
            <a:ext cx="7029628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k-SK">
                <a:hlinkClick r:id="rId2"/>
              </a:rPr>
              <a:t>https://www.crockford.com/javascript/inheritance.html</a:t>
            </a:r>
            <a:endParaRPr lang="sk-SK"/>
          </a:p>
          <a:p>
            <a:pPr lvl="1"/>
            <a:endParaRPr lang="sk-SK"/>
          </a:p>
          <a:p>
            <a:pPr lvl="1"/>
            <a:r>
              <a:rPr lang="sk-SK"/>
              <a:t>Classical Inheritance, </a:t>
            </a:r>
          </a:p>
          <a:p>
            <a:pPr lvl="1"/>
            <a:r>
              <a:rPr lang="sk-SK"/>
              <a:t>Swiss Inheritance, </a:t>
            </a:r>
          </a:p>
          <a:p>
            <a:pPr lvl="1"/>
            <a:r>
              <a:rPr lang="sk-SK"/>
              <a:t>Parasitic Inheritance, </a:t>
            </a:r>
          </a:p>
          <a:p>
            <a:pPr lvl="1"/>
            <a:r>
              <a:rPr lang="sk-SK"/>
              <a:t>Class Augmentation</a:t>
            </a:r>
          </a:p>
          <a:p>
            <a:pPr lvl="1"/>
            <a:r>
              <a:rPr lang="sk-SK"/>
              <a:t>and Object Augmentation. </a:t>
            </a:r>
          </a:p>
          <a:p>
            <a:r>
              <a:rPr lang="sk-SK"/>
              <a:t>This large set of code reuse patterns comes from a language which is considered smaller and simpler than Java. Classical objects are hard. The only way to add a new member to a hard object is to create a new class. In JavaScript, objects are soft. A new member can be added to a soft object by simple assignment.</a:t>
            </a:r>
          </a:p>
          <a:p>
            <a:r>
              <a:rPr lang="sk-SK"/>
              <a:t>Because objects in JavaScript are so flexible, you will want to think differently about class hierarchies. </a:t>
            </a:r>
            <a:r>
              <a:rPr lang="sk-SK" b="1"/>
              <a:t>Deep hierarchies are inappropriate. Shallow hierarchies are efficient and expressive.</a:t>
            </a:r>
          </a:p>
          <a:p>
            <a:pPr lvl="1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6426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36DFDC-B4B9-0749-ADE1-29E4C2740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classes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="" xmlns:a16="http://schemas.microsoft.com/office/drawing/2014/main" id="{00351A02-6A41-2341-BAC9-2995DBE17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45" y="2112421"/>
            <a:ext cx="3262462" cy="3537958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EB327CB2-073C-644A-9BC2-DF7174FF6864}"/>
              </a:ext>
            </a:extLst>
          </p:cNvPr>
          <p:cNvSpPr txBox="1"/>
          <p:nvPr/>
        </p:nvSpPr>
        <p:spPr>
          <a:xfrm>
            <a:off x="1518320" y="1681890"/>
            <a:ext cx="200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ES5.1 createObject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="" xmlns:a16="http://schemas.microsoft.com/office/drawing/2014/main" id="{C7469689-8F0D-A346-BA64-3B5BC7B625CA}"/>
              </a:ext>
            </a:extLst>
          </p:cNvPr>
          <p:cNvSpPr txBox="1"/>
          <p:nvPr/>
        </p:nvSpPr>
        <p:spPr>
          <a:xfrm>
            <a:off x="4819824" y="1674160"/>
            <a:ext cx="298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ES3 functions and prototypes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208FF6E8-47B0-EC4D-ABED-0E2A83CC3A43}"/>
              </a:ext>
            </a:extLst>
          </p:cNvPr>
          <p:cNvSpPr txBox="1"/>
          <p:nvPr/>
        </p:nvSpPr>
        <p:spPr>
          <a:xfrm>
            <a:off x="9571344" y="1672781"/>
            <a:ext cx="156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ES2015 classes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70F253A-5A8A-DC49-A5E3-65E8CC7D8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534" y="2065140"/>
            <a:ext cx="3633978" cy="36918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99487EA7-3F01-7F44-9079-7FFF6F8313D4}"/>
              </a:ext>
            </a:extLst>
          </p:cNvPr>
          <p:cNvGrpSpPr/>
          <p:nvPr/>
        </p:nvGrpSpPr>
        <p:grpSpPr>
          <a:xfrm>
            <a:off x="9571342" y="2551008"/>
            <a:ext cx="2034283" cy="1026668"/>
            <a:chOff x="6564330" y="1825625"/>
            <a:chExt cx="2034283" cy="1026668"/>
          </a:xfrm>
        </p:grpSpPr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27E1F716-CA9B-6E4B-A337-3E2C6EB01A00}"/>
                </a:ext>
              </a:extLst>
            </p:cNvPr>
            <p:cNvSpPr/>
            <p:nvPr/>
          </p:nvSpPr>
          <p:spPr>
            <a:xfrm>
              <a:off x="6564330" y="1825625"/>
              <a:ext cx="2034283" cy="10266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class P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04488F65-121A-234A-AC8D-D200C91F0679}"/>
                </a:ext>
              </a:extLst>
            </p:cNvPr>
            <p:cNvCxnSpPr/>
            <p:nvPr/>
          </p:nvCxnSpPr>
          <p:spPr>
            <a:xfrm>
              <a:off x="6564330" y="2167847"/>
              <a:ext cx="20342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32298225-A606-9A4F-8CB6-DB3329E7821F}"/>
                </a:ext>
              </a:extLst>
            </p:cNvPr>
            <p:cNvSpPr/>
            <p:nvPr/>
          </p:nvSpPr>
          <p:spPr>
            <a:xfrm>
              <a:off x="6564330" y="2167847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a:[]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0419F438-AAEA-184D-826A-78FEF7CAF0CF}"/>
                </a:ext>
              </a:extLst>
            </p:cNvPr>
            <p:cNvSpPr/>
            <p:nvPr/>
          </p:nvSpPr>
          <p:spPr>
            <a:xfrm>
              <a:off x="6564330" y="2510070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b:'b'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22B2D2E7-A97A-1340-B8BA-9F043BB69751}"/>
              </a:ext>
            </a:extLst>
          </p:cNvPr>
          <p:cNvGrpSpPr/>
          <p:nvPr/>
        </p:nvGrpSpPr>
        <p:grpSpPr>
          <a:xfrm>
            <a:off x="9571343" y="4437996"/>
            <a:ext cx="2034283" cy="1026668"/>
            <a:chOff x="6564330" y="1825625"/>
            <a:chExt cx="2034283" cy="1026668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FEC18E27-8382-A14F-A216-1274573A1D6E}"/>
                </a:ext>
              </a:extLst>
            </p:cNvPr>
            <p:cNvSpPr/>
            <p:nvPr/>
          </p:nvSpPr>
          <p:spPr>
            <a:xfrm>
              <a:off x="6564330" y="1825625"/>
              <a:ext cx="2034283" cy="10266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class CH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7AA05A66-4B40-714D-A4FD-54200B92AE95}"/>
                </a:ext>
              </a:extLst>
            </p:cNvPr>
            <p:cNvCxnSpPr/>
            <p:nvPr/>
          </p:nvCxnSpPr>
          <p:spPr>
            <a:xfrm>
              <a:off x="6564330" y="2167847"/>
              <a:ext cx="20342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4A2A344-C6F0-2042-BAC9-D8D2C5104E23}"/>
                </a:ext>
              </a:extLst>
            </p:cNvPr>
            <p:cNvSpPr/>
            <p:nvPr/>
          </p:nvSpPr>
          <p:spPr>
            <a:xfrm>
              <a:off x="6564330" y="2167847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D329D12D-3B1B-FC4B-9499-92352A9E6EF8}"/>
                </a:ext>
              </a:extLst>
            </p:cNvPr>
            <p:cNvSpPr/>
            <p:nvPr/>
          </p:nvSpPr>
          <p:spPr>
            <a:xfrm>
              <a:off x="6564330" y="2510070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="" xmlns:a16="http://schemas.microsoft.com/office/drawing/2014/main" id="{FA9F4ECB-7D58-8A40-8493-0B14A659ABB6}"/>
              </a:ext>
            </a:extLst>
          </p:cNvPr>
          <p:cNvCxnSpPr>
            <a:cxnSpLocks/>
          </p:cNvCxnSpPr>
          <p:nvPr/>
        </p:nvCxnSpPr>
        <p:spPr>
          <a:xfrm>
            <a:off x="10433535" y="3577675"/>
            <a:ext cx="1" cy="86032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56AA6BC-F642-2D4D-BA74-337002EF9857}"/>
              </a:ext>
            </a:extLst>
          </p:cNvPr>
          <p:cNvSpPr txBox="1"/>
          <p:nvPr/>
        </p:nvSpPr>
        <p:spPr>
          <a:xfrm>
            <a:off x="10866474" y="3881400"/>
            <a:ext cx="91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extends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7395F2D2-03F2-9A49-9C7C-F2589D8EAA9B}"/>
              </a:ext>
            </a:extLst>
          </p:cNvPr>
          <p:cNvCxnSpPr>
            <a:cxnSpLocks/>
          </p:cNvCxnSpPr>
          <p:nvPr/>
        </p:nvCxnSpPr>
        <p:spPr>
          <a:xfrm flipH="1">
            <a:off x="8304167" y="3856950"/>
            <a:ext cx="1183830" cy="1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6A0D60A-9F5C-D645-8EE2-FCEE27297BB7}"/>
              </a:ext>
            </a:extLst>
          </p:cNvPr>
          <p:cNvSpPr txBox="1"/>
          <p:nvPr/>
        </p:nvSpPr>
        <p:spPr>
          <a:xfrm>
            <a:off x="8542459" y="2551008"/>
            <a:ext cx="7072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88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0019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FDAEBE8-26DA-B146-9717-5847C924F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57" y="1619250"/>
            <a:ext cx="10734789" cy="3619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EEFF12-ABB6-584C-8A73-846BA1EB7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classes, prototypes </a:t>
            </a:r>
            <a:br>
              <a:rPr lang="sk-SK"/>
            </a:br>
            <a:r>
              <a:rPr lang="sk-SK"/>
              <a:t>syntax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BBACF13-02BD-6344-A8E7-1790744D9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58" y="1690688"/>
            <a:ext cx="5034387" cy="29245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C977B192-10C3-E545-9D16-0E904FB03F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71"/>
          <a:stretch/>
        </p:blipFill>
        <p:spPr>
          <a:xfrm>
            <a:off x="5653399" y="1723940"/>
            <a:ext cx="5761648" cy="292454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1B4A380D-0C9D-904B-A5BF-9DC9C055B772}"/>
              </a:ext>
            </a:extLst>
          </p:cNvPr>
          <p:cNvCxnSpPr>
            <a:cxnSpLocks/>
          </p:cNvCxnSpPr>
          <p:nvPr/>
        </p:nvCxnSpPr>
        <p:spPr>
          <a:xfrm>
            <a:off x="4605248" y="2069869"/>
            <a:ext cx="993016" cy="0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A498D882-1FFC-7542-A118-130D82EE01C9}"/>
              </a:ext>
            </a:extLst>
          </p:cNvPr>
          <p:cNvCxnSpPr>
            <a:cxnSpLocks/>
          </p:cNvCxnSpPr>
          <p:nvPr/>
        </p:nvCxnSpPr>
        <p:spPr>
          <a:xfrm>
            <a:off x="4613561" y="2812472"/>
            <a:ext cx="993016" cy="0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40EB74C4-C59B-AE4B-B695-86BE65E95326}"/>
              </a:ext>
            </a:extLst>
          </p:cNvPr>
          <p:cNvCxnSpPr>
            <a:cxnSpLocks/>
          </p:cNvCxnSpPr>
          <p:nvPr/>
        </p:nvCxnSpPr>
        <p:spPr>
          <a:xfrm>
            <a:off x="4577254" y="3555076"/>
            <a:ext cx="993016" cy="0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80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3AE92BB-51EB-0946-95AE-C395CE46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29255" cy="1325563"/>
          </a:xfrm>
        </p:spPr>
        <p:txBody>
          <a:bodyPr>
            <a:normAutofit fontScale="90000"/>
          </a:bodyPr>
          <a:lstStyle/>
          <a:p>
            <a:r>
              <a:rPr lang="sk-SK"/>
              <a:t>classes,</a:t>
            </a:r>
            <a:br>
              <a:rPr lang="sk-SK"/>
            </a:br>
            <a:r>
              <a:rPr lang="sk-SK"/>
              <a:t>prototypes, tech</a:t>
            </a:r>
          </a:p>
        </p:txBody>
      </p:sp>
      <p:sp>
        <p:nvSpPr>
          <p:cNvPr id="134" name="Content Placeholder 2">
            <a:extLst>
              <a:ext uri="{FF2B5EF4-FFF2-40B4-BE49-F238E27FC236}">
                <a16:creationId xmlns="" xmlns:a16="http://schemas.microsoft.com/office/drawing/2014/main" id="{72B01EA7-1601-9F42-AEAB-3E4759ACE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279351" cy="4351338"/>
          </a:xfrm>
        </p:spPr>
        <p:txBody>
          <a:bodyPr>
            <a:normAutofit fontScale="77500" lnSpcReduction="20000"/>
          </a:bodyPr>
          <a:lstStyle/>
          <a:p>
            <a:r>
              <a:rPr lang="sk-SK"/>
              <a:t>classes are funtcions</a:t>
            </a:r>
          </a:p>
          <a:p>
            <a:r>
              <a:rPr lang="sk-SK"/>
              <a:t>class body is prototype</a:t>
            </a:r>
          </a:p>
          <a:p>
            <a:r>
              <a:rPr lang="sk-SK"/>
              <a:t>extends sets prototype of prototype </a:t>
            </a:r>
          </a:p>
          <a:p>
            <a:r>
              <a:rPr lang="sk-SK"/>
              <a:t>extends sets prototype of function to parent class function</a:t>
            </a:r>
          </a:p>
          <a:p>
            <a:r>
              <a:rPr lang="sk-SK"/>
              <a:t>instance variables are set in constructors 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50BE0D6-8145-D344-B1C4-F33765838A73}"/>
              </a:ext>
            </a:extLst>
          </p:cNvPr>
          <p:cNvGrpSpPr/>
          <p:nvPr/>
        </p:nvGrpSpPr>
        <p:grpSpPr>
          <a:xfrm>
            <a:off x="5615332" y="4022216"/>
            <a:ext cx="2032114" cy="1026668"/>
            <a:chOff x="6564328" y="3298004"/>
            <a:chExt cx="2034284" cy="1026668"/>
          </a:xfrm>
        </p:grpSpPr>
        <p:grpSp>
          <p:nvGrpSpPr>
            <p:cNvPr id="56" name="Group 55">
              <a:extLst>
                <a:ext uri="{FF2B5EF4-FFF2-40B4-BE49-F238E27FC236}">
                  <a16:creationId xmlns="" xmlns:a16="http://schemas.microsoft.com/office/drawing/2014/main" id="{67BDF7AB-CC2A-5140-8B96-89B72CFF8D11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id="{11018A0D-13BD-724D-B14B-99E44D0A61CE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o2</a:t>
                </a: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D0DBC57B-378F-384B-B58A-5AFCC6DED0A5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0F01E88C-B89D-684C-8C26-4911AF926486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AE2E59FD-9850-434F-907E-3D7D9F357236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1B5E4497-C394-044A-9347-977B87A7A2BA}"/>
              </a:ext>
            </a:extLst>
          </p:cNvPr>
          <p:cNvSpPr/>
          <p:nvPr/>
        </p:nvSpPr>
        <p:spPr>
          <a:xfrm>
            <a:off x="5615332" y="4367989"/>
            <a:ext cx="203211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="" xmlns:a16="http://schemas.microsoft.com/office/drawing/2014/main" id="{1764F277-F037-5E42-AA28-5F2828E2FB9B}"/>
              </a:ext>
            </a:extLst>
          </p:cNvPr>
          <p:cNvCxnSpPr>
            <a:cxnSpLocks/>
            <a:stCxn id="72" idx="0"/>
            <a:endCxn id="102" idx="2"/>
          </p:cNvCxnSpPr>
          <p:nvPr/>
        </p:nvCxnSpPr>
        <p:spPr>
          <a:xfrm flipV="1">
            <a:off x="4267455" y="3284474"/>
            <a:ext cx="1395573" cy="73139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3803C958-A486-134F-9334-CEA5E7CFACAF}"/>
              </a:ext>
            </a:extLst>
          </p:cNvPr>
          <p:cNvGrpSpPr/>
          <p:nvPr/>
        </p:nvGrpSpPr>
        <p:grpSpPr>
          <a:xfrm>
            <a:off x="3250312" y="4015870"/>
            <a:ext cx="2034284" cy="1026668"/>
            <a:chOff x="6564328" y="3298004"/>
            <a:chExt cx="2034284" cy="1026668"/>
          </a:xfrm>
        </p:grpSpPr>
        <p:grpSp>
          <p:nvGrpSpPr>
            <p:cNvPr id="69" name="Group 68">
              <a:extLst>
                <a:ext uri="{FF2B5EF4-FFF2-40B4-BE49-F238E27FC236}">
                  <a16:creationId xmlns="" xmlns:a16="http://schemas.microsoft.com/office/drawing/2014/main" id="{B102AEF2-CB02-4C4B-918F-397A8B81DCC9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id="{89183E4F-32F9-B147-8FC0-84C2B8F6FAEA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o1</a:t>
                </a:r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D67C8F4A-5060-784A-845C-6C5CEB0F870B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Rectangle 69">
              <a:extLst>
                <a:ext uri="{FF2B5EF4-FFF2-40B4-BE49-F238E27FC236}">
                  <a16:creationId xmlns="" xmlns:a16="http://schemas.microsoft.com/office/drawing/2014/main" id="{4E4CC40A-A813-1943-A877-D5AC9C8B136C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="" xmlns:a16="http://schemas.microsoft.com/office/drawing/2014/main" id="{700917E0-8418-0A48-82E8-C025EE7624AA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D7C1FD17-9DE8-2B47-B753-6CCA343E566F}"/>
              </a:ext>
            </a:extLst>
          </p:cNvPr>
          <p:cNvSpPr/>
          <p:nvPr/>
        </p:nvSpPr>
        <p:spPr>
          <a:xfrm>
            <a:off x="3250312" y="4358091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y:'y1'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B885E300-624D-754A-9353-A0DA4B8B3835}"/>
              </a:ext>
            </a:extLst>
          </p:cNvPr>
          <p:cNvCxnSpPr>
            <a:cxnSpLocks/>
            <a:stCxn id="59" idx="0"/>
            <a:endCxn id="102" idx="2"/>
          </p:cNvCxnSpPr>
          <p:nvPr/>
        </p:nvCxnSpPr>
        <p:spPr>
          <a:xfrm flipH="1" flipV="1">
            <a:off x="5663028" y="3284474"/>
            <a:ext cx="968362" cy="73774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857DDDDA-432C-7448-85EC-E9E3DC4F85FA}"/>
              </a:ext>
            </a:extLst>
          </p:cNvPr>
          <p:cNvGrpSpPr/>
          <p:nvPr/>
        </p:nvGrpSpPr>
        <p:grpSpPr>
          <a:xfrm>
            <a:off x="4645885" y="718731"/>
            <a:ext cx="2034284" cy="1026668"/>
            <a:chOff x="6564328" y="3298004"/>
            <a:chExt cx="2034284" cy="1026668"/>
          </a:xfrm>
        </p:grpSpPr>
        <p:grpSp>
          <p:nvGrpSpPr>
            <p:cNvPr id="86" name="Group 85">
              <a:extLst>
                <a:ext uri="{FF2B5EF4-FFF2-40B4-BE49-F238E27FC236}">
                  <a16:creationId xmlns="" xmlns:a16="http://schemas.microsoft.com/office/drawing/2014/main" id="{12C575F6-E534-564C-85AF-291BE7663EE2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id="{62B897BA-D60F-634D-A222-C09EC659963E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0" rtlCol="0" anchor="t"/>
              <a:lstStyle/>
              <a:p>
                <a:r>
                  <a:rPr lang="sk-SK" sz="1600">
                    <a:solidFill>
                      <a:schemeClr val="tx1"/>
                    </a:solidFill>
                    <a:latin typeface="Courier" pitchFamily="2" charset="0"/>
                  </a:rPr>
                  <a:t>Object.prototype</a:t>
                </a: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="" xmlns:a16="http://schemas.microsoft.com/office/drawing/2014/main" id="{DF70F6DA-D2AC-D44B-9574-06E80341EE7F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Rectangle 86">
              <a:extLst>
                <a:ext uri="{FF2B5EF4-FFF2-40B4-BE49-F238E27FC236}">
                  <a16:creationId xmlns="" xmlns:a16="http://schemas.microsoft.com/office/drawing/2014/main" id="{3411B262-7D57-5E4F-9FFF-6601A4CD7182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...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="" xmlns:a16="http://schemas.microsoft.com/office/drawing/2014/main" id="{61CACD02-4E59-234C-B0F3-1586637A0F5C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toString()</a:t>
              </a: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="" xmlns:a16="http://schemas.microsoft.com/office/drawing/2014/main" id="{DFD748C6-8EDE-2C46-84A3-4A82A05AEEA3}"/>
              </a:ext>
            </a:extLst>
          </p:cNvPr>
          <p:cNvCxnSpPr>
            <a:cxnSpLocks/>
            <a:stCxn id="99" idx="0"/>
            <a:endCxn id="87" idx="2"/>
          </p:cNvCxnSpPr>
          <p:nvPr/>
        </p:nvCxnSpPr>
        <p:spPr>
          <a:xfrm flipV="1">
            <a:off x="5663028" y="1745399"/>
            <a:ext cx="0" cy="51240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="" xmlns:a16="http://schemas.microsoft.com/office/drawing/2014/main" id="{AF6585A4-3EE5-B443-9F72-5E8DA5D39D6E}"/>
              </a:ext>
            </a:extLst>
          </p:cNvPr>
          <p:cNvCxnSpPr>
            <a:cxnSpLocks/>
          </p:cNvCxnSpPr>
          <p:nvPr/>
        </p:nvCxnSpPr>
        <p:spPr>
          <a:xfrm flipV="1">
            <a:off x="5663025" y="359328"/>
            <a:ext cx="1" cy="3700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F6AAC647-F4C4-CE4B-A9D7-7F2066574253}"/>
              </a:ext>
            </a:extLst>
          </p:cNvPr>
          <p:cNvSpPr/>
          <p:nvPr/>
        </p:nvSpPr>
        <p:spPr>
          <a:xfrm>
            <a:off x="5395964" y="0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null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8FD8398A-D6F2-384E-97E3-EE7F8674F340}"/>
              </a:ext>
            </a:extLst>
          </p:cNvPr>
          <p:cNvGrpSpPr/>
          <p:nvPr/>
        </p:nvGrpSpPr>
        <p:grpSpPr>
          <a:xfrm>
            <a:off x="4645886" y="2257806"/>
            <a:ext cx="2034283" cy="1026668"/>
            <a:chOff x="6564330" y="1825625"/>
            <a:chExt cx="2034283" cy="1026668"/>
          </a:xfrm>
        </p:grpSpPr>
        <p:sp>
          <p:nvSpPr>
            <p:cNvPr id="99" name="Rectangle 98">
              <a:extLst>
                <a:ext uri="{FF2B5EF4-FFF2-40B4-BE49-F238E27FC236}">
                  <a16:creationId xmlns="" xmlns:a16="http://schemas.microsoft.com/office/drawing/2014/main" id="{2B3367DE-03C6-F544-8A6D-8B1CF4D0B769}"/>
                </a:ext>
              </a:extLst>
            </p:cNvPr>
            <p:cNvSpPr/>
            <p:nvPr/>
          </p:nvSpPr>
          <p:spPr>
            <a:xfrm>
              <a:off x="6564330" y="1825625"/>
              <a:ext cx="2034283" cy="102666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P.prototype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FE3A2328-6869-E242-98D1-F44895E7EE68}"/>
                </a:ext>
              </a:extLst>
            </p:cNvPr>
            <p:cNvCxnSpPr/>
            <p:nvPr/>
          </p:nvCxnSpPr>
          <p:spPr>
            <a:xfrm>
              <a:off x="6564330" y="2167847"/>
              <a:ext cx="20342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CA5D7F93-C983-324A-B5AD-262B60A86354}"/>
                </a:ext>
              </a:extLst>
            </p:cNvPr>
            <p:cNvSpPr/>
            <p:nvPr/>
          </p:nvSpPr>
          <p:spPr>
            <a:xfrm>
              <a:off x="6564330" y="2167847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a: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="" xmlns:a16="http://schemas.microsoft.com/office/drawing/2014/main" id="{F2A2D869-D8B6-724B-AEED-F06AC122AF81}"/>
                </a:ext>
              </a:extLst>
            </p:cNvPr>
            <p:cNvSpPr/>
            <p:nvPr/>
          </p:nvSpPr>
          <p:spPr>
            <a:xfrm>
              <a:off x="6564330" y="2510070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b: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155" name="Rectangle 154">
            <a:extLst>
              <a:ext uri="{FF2B5EF4-FFF2-40B4-BE49-F238E27FC236}">
                <a16:creationId xmlns="" xmlns:a16="http://schemas.microsoft.com/office/drawing/2014/main" id="{8429F33A-1A5B-8A4A-AA66-144446DCD9D5}"/>
              </a:ext>
            </a:extLst>
          </p:cNvPr>
          <p:cNvSpPr/>
          <p:nvPr/>
        </p:nvSpPr>
        <p:spPr>
          <a:xfrm>
            <a:off x="7356647" y="2264642"/>
            <a:ext cx="1752502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 sz="1400">
                <a:solidFill>
                  <a:schemeClr val="tx1"/>
                </a:solidFill>
                <a:latin typeface="Courier" pitchFamily="2" charset="0"/>
              </a:rPr>
              <a:t>function 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="" xmlns:a16="http://schemas.microsoft.com/office/drawing/2014/main" id="{BD1973D4-319D-B142-A4F3-2A3F32078932}"/>
              </a:ext>
            </a:extLst>
          </p:cNvPr>
          <p:cNvSpPr/>
          <p:nvPr/>
        </p:nvSpPr>
        <p:spPr>
          <a:xfrm>
            <a:off x="7295321" y="729339"/>
            <a:ext cx="1779042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 sz="1400">
                <a:solidFill>
                  <a:schemeClr val="tx1"/>
                </a:solidFill>
                <a:latin typeface="Courier" pitchFamily="2" charset="0"/>
              </a:rPr>
              <a:t>function Object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="" xmlns:a16="http://schemas.microsoft.com/office/drawing/2014/main" id="{5C1AB4AC-F8C1-614C-82E0-90A42BEFC9CA}"/>
              </a:ext>
            </a:extLst>
          </p:cNvPr>
          <p:cNvSpPr txBox="1"/>
          <p:nvPr/>
        </p:nvSpPr>
        <p:spPr>
          <a:xfrm>
            <a:off x="6643706" y="2585130"/>
            <a:ext cx="78899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k-SK" sz="1000"/>
              <a:t>constructor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="" xmlns:a16="http://schemas.microsoft.com/office/drawing/2014/main" id="{9A53B5B7-47B9-5749-9AD4-30BDCF4282E0}"/>
              </a:ext>
            </a:extLst>
          </p:cNvPr>
          <p:cNvCxnSpPr/>
          <p:nvPr/>
        </p:nvCxnSpPr>
        <p:spPr>
          <a:xfrm flipH="1">
            <a:off x="6680168" y="2351727"/>
            <a:ext cx="676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="" xmlns:a16="http://schemas.microsoft.com/office/drawing/2014/main" id="{DC988CAF-8118-8547-A832-6C2A76392426}"/>
              </a:ext>
            </a:extLst>
          </p:cNvPr>
          <p:cNvCxnSpPr>
            <a:cxnSpLocks/>
          </p:cNvCxnSpPr>
          <p:nvPr/>
        </p:nvCxnSpPr>
        <p:spPr>
          <a:xfrm>
            <a:off x="6680168" y="2544028"/>
            <a:ext cx="676479" cy="5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="" xmlns:a16="http://schemas.microsoft.com/office/drawing/2014/main" id="{4B94692E-A762-9F4E-844C-53BABA3553CA}"/>
              </a:ext>
            </a:extLst>
          </p:cNvPr>
          <p:cNvSpPr txBox="1"/>
          <p:nvPr/>
        </p:nvSpPr>
        <p:spPr>
          <a:xfrm>
            <a:off x="6664786" y="2089637"/>
            <a:ext cx="707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prototype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="" xmlns:a16="http://schemas.microsoft.com/office/drawing/2014/main" id="{F33473F1-5905-614F-9E02-B9C097700056}"/>
              </a:ext>
            </a:extLst>
          </p:cNvPr>
          <p:cNvSpPr txBox="1"/>
          <p:nvPr/>
        </p:nvSpPr>
        <p:spPr>
          <a:xfrm>
            <a:off x="3623046" y="3689172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="" xmlns:a16="http://schemas.microsoft.com/office/drawing/2014/main" id="{B0F63002-0793-634E-9DCB-EF17C09524D7}"/>
              </a:ext>
            </a:extLst>
          </p:cNvPr>
          <p:cNvSpPr txBox="1"/>
          <p:nvPr/>
        </p:nvSpPr>
        <p:spPr>
          <a:xfrm>
            <a:off x="4821712" y="1888474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="" xmlns:a16="http://schemas.microsoft.com/office/drawing/2014/main" id="{046C8BE7-7178-1949-9578-C86E10D96A7E}"/>
              </a:ext>
            </a:extLst>
          </p:cNvPr>
          <p:cNvSpPr txBox="1"/>
          <p:nvPr/>
        </p:nvSpPr>
        <p:spPr>
          <a:xfrm>
            <a:off x="4768229" y="438254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4FFB06F-CCEF-1B4A-AE07-C037DDF8FC85}"/>
              </a:ext>
            </a:extLst>
          </p:cNvPr>
          <p:cNvGrpSpPr/>
          <p:nvPr/>
        </p:nvGrpSpPr>
        <p:grpSpPr>
          <a:xfrm>
            <a:off x="7389368" y="5747860"/>
            <a:ext cx="2034284" cy="684445"/>
            <a:chOff x="6564328" y="3298004"/>
            <a:chExt cx="2034284" cy="684445"/>
          </a:xfrm>
        </p:grpSpPr>
        <p:grpSp>
          <p:nvGrpSpPr>
            <p:cNvPr id="63" name="Group 62">
              <a:extLst>
                <a:ext uri="{FF2B5EF4-FFF2-40B4-BE49-F238E27FC236}">
                  <a16:creationId xmlns="" xmlns:a16="http://schemas.microsoft.com/office/drawing/2014/main" id="{58BAC03D-0B11-6A43-AFE9-D62A781D2256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684444"/>
              <a:chOff x="6564329" y="3298004"/>
              <a:chExt cx="2034283" cy="68444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id="{F7A1B9CE-B9B0-214E-ACD5-4187F8D8A72D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6844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o3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="" xmlns:a16="http://schemas.microsoft.com/office/drawing/2014/main" id="{221BD600-56E3-D64C-9B45-7A20571F7C98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ectangle 64">
              <a:extLst>
                <a:ext uri="{FF2B5EF4-FFF2-40B4-BE49-F238E27FC236}">
                  <a16:creationId xmlns="" xmlns:a16="http://schemas.microsoft.com/office/drawing/2014/main" id="{2F0E9184-162D-2D48-BED6-2B579A5B2B62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="" xmlns:a16="http://schemas.microsoft.com/office/drawing/2014/main" id="{A1567FBF-D4C2-B44E-97C4-F93D25B22223}"/>
              </a:ext>
            </a:extLst>
          </p:cNvPr>
          <p:cNvCxnSpPr>
            <a:cxnSpLocks/>
            <a:stCxn id="66" idx="0"/>
            <a:endCxn id="57" idx="2"/>
          </p:cNvCxnSpPr>
          <p:nvPr/>
        </p:nvCxnSpPr>
        <p:spPr>
          <a:xfrm flipH="1" flipV="1">
            <a:off x="6631390" y="5048884"/>
            <a:ext cx="1775121" cy="69897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A858F4BE-C633-364B-A51E-87E27CC8BF09}"/>
              </a:ext>
            </a:extLst>
          </p:cNvPr>
          <p:cNvSpPr/>
          <p:nvPr/>
        </p:nvSpPr>
        <p:spPr>
          <a:xfrm>
            <a:off x="8025879" y="4015870"/>
            <a:ext cx="1535021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 sz="1400">
                <a:solidFill>
                  <a:schemeClr val="tx1"/>
                </a:solidFill>
                <a:latin typeface="Courier" pitchFamily="2" charset="0"/>
              </a:rPr>
              <a:t>function CH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="" xmlns:a16="http://schemas.microsoft.com/office/drawing/2014/main" id="{24D22C6A-2E97-7742-84B6-1C63DC7AA8BD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8793390" y="4358093"/>
            <a:ext cx="8596" cy="138976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C9C4BE0B-3A26-2F44-8EFB-59494FA2DEC5}"/>
              </a:ext>
            </a:extLst>
          </p:cNvPr>
          <p:cNvSpPr txBox="1"/>
          <p:nvPr/>
        </p:nvSpPr>
        <p:spPr>
          <a:xfrm>
            <a:off x="8462653" y="4977866"/>
            <a:ext cx="407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/>
              <a:t>new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9E7C9474-508F-A24B-880F-01CC46855C16}"/>
              </a:ext>
            </a:extLst>
          </p:cNvPr>
          <p:cNvSpPr txBox="1"/>
          <p:nvPr/>
        </p:nvSpPr>
        <p:spPr>
          <a:xfrm>
            <a:off x="6909340" y="5439107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="" xmlns:a16="http://schemas.microsoft.com/office/drawing/2014/main" id="{960C9692-7320-AD4F-8A02-19D64250AD3F}"/>
              </a:ext>
            </a:extLst>
          </p:cNvPr>
          <p:cNvCxnSpPr>
            <a:cxnSpLocks/>
            <a:stCxn id="79" idx="1"/>
          </p:cNvCxnSpPr>
          <p:nvPr/>
        </p:nvCxnSpPr>
        <p:spPr>
          <a:xfrm flipH="1">
            <a:off x="7647445" y="4186982"/>
            <a:ext cx="378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="" xmlns:a16="http://schemas.microsoft.com/office/drawing/2014/main" id="{9FB430F5-81A3-B84A-B558-1F625D0EAE88}"/>
              </a:ext>
            </a:extLst>
          </p:cNvPr>
          <p:cNvCxnSpPr>
            <a:cxnSpLocks/>
          </p:cNvCxnSpPr>
          <p:nvPr/>
        </p:nvCxnSpPr>
        <p:spPr>
          <a:xfrm>
            <a:off x="7647445" y="4301906"/>
            <a:ext cx="388061" cy="5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="" xmlns:a16="http://schemas.microsoft.com/office/drawing/2014/main" id="{2B7A8F75-8378-FD45-98E1-CCCAB96E7EAC}"/>
              </a:ext>
            </a:extLst>
          </p:cNvPr>
          <p:cNvSpPr/>
          <p:nvPr/>
        </p:nvSpPr>
        <p:spPr>
          <a:xfrm>
            <a:off x="5615331" y="4028439"/>
            <a:ext cx="2029948" cy="3395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CH.prototype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="" xmlns:a16="http://schemas.microsoft.com/office/drawing/2014/main" id="{36D4842D-C94A-7F46-A8B4-093F713F6672}"/>
              </a:ext>
            </a:extLst>
          </p:cNvPr>
          <p:cNvSpPr txBox="1"/>
          <p:nvPr/>
        </p:nvSpPr>
        <p:spPr>
          <a:xfrm>
            <a:off x="6307437" y="3461929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825CA800-B78A-E048-BC2D-A8326A412A80}"/>
              </a:ext>
            </a:extLst>
          </p:cNvPr>
          <p:cNvSpPr/>
          <p:nvPr/>
        </p:nvSpPr>
        <p:spPr>
          <a:xfrm>
            <a:off x="7388853" y="6090081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y: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2B9EDDEA-5E09-4F48-80F2-B5767B5F26E3}"/>
              </a:ext>
            </a:extLst>
          </p:cNvPr>
          <p:cNvGrpSpPr/>
          <p:nvPr/>
        </p:nvGrpSpPr>
        <p:grpSpPr>
          <a:xfrm>
            <a:off x="9938247" y="2226067"/>
            <a:ext cx="2034283" cy="1396001"/>
            <a:chOff x="6564330" y="1473359"/>
            <a:chExt cx="2034283" cy="1396001"/>
          </a:xfrm>
        </p:grpSpPr>
        <p:sp>
          <p:nvSpPr>
            <p:cNvPr id="96" name="Rectangle 95">
              <a:extLst>
                <a:ext uri="{FF2B5EF4-FFF2-40B4-BE49-F238E27FC236}">
                  <a16:creationId xmlns="" xmlns:a16="http://schemas.microsoft.com/office/drawing/2014/main" id="{50A6212D-3DFA-E944-AD87-5E5DB87A5FC5}"/>
                </a:ext>
              </a:extLst>
            </p:cNvPr>
            <p:cNvSpPr/>
            <p:nvPr/>
          </p:nvSpPr>
          <p:spPr>
            <a:xfrm>
              <a:off x="6564330" y="1473359"/>
              <a:ext cx="2034283" cy="13789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class P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44AE9622-731F-494F-9440-0F744B490006}"/>
                </a:ext>
              </a:extLst>
            </p:cNvPr>
            <p:cNvCxnSpPr/>
            <p:nvPr/>
          </p:nvCxnSpPr>
          <p:spPr>
            <a:xfrm>
              <a:off x="6564330" y="2167847"/>
              <a:ext cx="20342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="" xmlns:a16="http://schemas.microsoft.com/office/drawing/2014/main" id="{FC0F7C1B-1DBE-A445-B37B-2812CE7A9847}"/>
                </a:ext>
              </a:extLst>
            </p:cNvPr>
            <p:cNvSpPr/>
            <p:nvPr/>
          </p:nvSpPr>
          <p:spPr>
            <a:xfrm>
              <a:off x="6564330" y="2167847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="" xmlns:a16="http://schemas.microsoft.com/office/drawing/2014/main" id="{DEECD1C6-55BF-1144-A3FB-B5B282FB16E8}"/>
                </a:ext>
              </a:extLst>
            </p:cNvPr>
            <p:cNvSpPr/>
            <p:nvPr/>
          </p:nvSpPr>
          <p:spPr>
            <a:xfrm>
              <a:off x="6564330" y="2501757"/>
              <a:ext cx="2034283" cy="367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constructor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cxnSp>
        <p:nvCxnSpPr>
          <p:cNvPr id="108" name="Straight Arrow Connector 107">
            <a:extLst>
              <a:ext uri="{FF2B5EF4-FFF2-40B4-BE49-F238E27FC236}">
                <a16:creationId xmlns="" xmlns:a16="http://schemas.microsoft.com/office/drawing/2014/main" id="{8F15FD99-7DCF-784C-B6DC-15D8CC10B9E0}"/>
              </a:ext>
            </a:extLst>
          </p:cNvPr>
          <p:cNvCxnSpPr>
            <a:cxnSpLocks/>
            <a:endCxn id="155" idx="3"/>
          </p:cNvCxnSpPr>
          <p:nvPr/>
        </p:nvCxnSpPr>
        <p:spPr>
          <a:xfrm flipH="1">
            <a:off x="9109149" y="2435754"/>
            <a:ext cx="778872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="" xmlns:a16="http://schemas.microsoft.com/office/drawing/2014/main" id="{BB5AE570-7305-0B41-AB7C-DE8DF0891B26}"/>
              </a:ext>
            </a:extLst>
          </p:cNvPr>
          <p:cNvCxnSpPr>
            <a:cxnSpLocks/>
          </p:cNvCxnSpPr>
          <p:nvPr/>
        </p:nvCxnSpPr>
        <p:spPr>
          <a:xfrm flipH="1">
            <a:off x="6737047" y="2932167"/>
            <a:ext cx="3055346" cy="1298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BE789171-1BDD-CD42-AD07-C2F49888C188}"/>
              </a:ext>
            </a:extLst>
          </p:cNvPr>
          <p:cNvGrpSpPr/>
          <p:nvPr/>
        </p:nvGrpSpPr>
        <p:grpSpPr>
          <a:xfrm>
            <a:off x="9938247" y="4015868"/>
            <a:ext cx="2034283" cy="1026668"/>
            <a:chOff x="6564330" y="1825625"/>
            <a:chExt cx="2034283" cy="1026668"/>
          </a:xfrm>
        </p:grpSpPr>
        <p:sp>
          <p:nvSpPr>
            <p:cNvPr id="118" name="Rectangle 117">
              <a:extLst>
                <a:ext uri="{FF2B5EF4-FFF2-40B4-BE49-F238E27FC236}">
                  <a16:creationId xmlns="" xmlns:a16="http://schemas.microsoft.com/office/drawing/2014/main" id="{DB9C535C-756B-D946-A297-ACCCCB64B89C}"/>
                </a:ext>
              </a:extLst>
            </p:cNvPr>
            <p:cNvSpPr/>
            <p:nvPr/>
          </p:nvSpPr>
          <p:spPr>
            <a:xfrm>
              <a:off x="6564330" y="1825625"/>
              <a:ext cx="2034283" cy="10266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class CH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9A39084C-0DFA-A245-9B23-E7DB9C69353E}"/>
                </a:ext>
              </a:extLst>
            </p:cNvPr>
            <p:cNvCxnSpPr/>
            <p:nvPr/>
          </p:nvCxnSpPr>
          <p:spPr>
            <a:xfrm>
              <a:off x="6564330" y="2167847"/>
              <a:ext cx="20342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="" xmlns:a16="http://schemas.microsoft.com/office/drawing/2014/main" id="{CE9FDDFA-A9E3-5B42-8F25-355ADAB2AE10}"/>
                </a:ext>
              </a:extLst>
            </p:cNvPr>
            <p:cNvSpPr/>
            <p:nvPr/>
          </p:nvSpPr>
          <p:spPr>
            <a:xfrm>
              <a:off x="6564330" y="2167847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="" xmlns:a16="http://schemas.microsoft.com/office/drawing/2014/main" id="{6B7D02B9-EFB1-8F49-BAE1-E96260DCCB37}"/>
                </a:ext>
              </a:extLst>
            </p:cNvPr>
            <p:cNvSpPr/>
            <p:nvPr/>
          </p:nvSpPr>
          <p:spPr>
            <a:xfrm>
              <a:off x="6564330" y="2510070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constructor</a:t>
              </a:r>
            </a:p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6D9E0398-409B-8C4F-84C9-601F74717C78}"/>
              </a:ext>
            </a:extLst>
          </p:cNvPr>
          <p:cNvCxnSpPr>
            <a:cxnSpLocks/>
          </p:cNvCxnSpPr>
          <p:nvPr/>
        </p:nvCxnSpPr>
        <p:spPr>
          <a:xfrm flipH="1">
            <a:off x="9560901" y="4198213"/>
            <a:ext cx="327120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="" xmlns:a16="http://schemas.microsoft.com/office/drawing/2014/main" id="{15912152-F504-8348-9618-0467E5A0D9C6}"/>
              </a:ext>
            </a:extLst>
          </p:cNvPr>
          <p:cNvCxnSpPr>
            <a:cxnSpLocks/>
          </p:cNvCxnSpPr>
          <p:nvPr/>
        </p:nvCxnSpPr>
        <p:spPr>
          <a:xfrm flipH="1">
            <a:off x="7712407" y="4581967"/>
            <a:ext cx="2175614" cy="263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="" xmlns:a16="http://schemas.microsoft.com/office/drawing/2014/main" id="{B9052577-774D-B24F-903B-58FB59D1FAD6}"/>
              </a:ext>
            </a:extLst>
          </p:cNvPr>
          <p:cNvCxnSpPr>
            <a:cxnSpLocks/>
            <a:stCxn id="107" idx="2"/>
            <a:endCxn id="118" idx="0"/>
          </p:cNvCxnSpPr>
          <p:nvPr/>
        </p:nvCxnSpPr>
        <p:spPr>
          <a:xfrm>
            <a:off x="10955389" y="3622068"/>
            <a:ext cx="0" cy="39380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="" xmlns:a16="http://schemas.microsoft.com/office/drawing/2014/main" id="{27C7CB1B-A5CB-AE4A-8D06-894B07E3D069}"/>
              </a:ext>
            </a:extLst>
          </p:cNvPr>
          <p:cNvSpPr txBox="1"/>
          <p:nvPr/>
        </p:nvSpPr>
        <p:spPr>
          <a:xfrm>
            <a:off x="11081196" y="3611685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/>
              <a:t>extends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="" xmlns:a16="http://schemas.microsoft.com/office/drawing/2014/main" id="{5A4ABADD-18A1-D547-A613-187FF9BAB50A}"/>
              </a:ext>
            </a:extLst>
          </p:cNvPr>
          <p:cNvCxnSpPr>
            <a:cxnSpLocks/>
            <a:stCxn id="105" idx="0"/>
            <a:endCxn id="102" idx="2"/>
          </p:cNvCxnSpPr>
          <p:nvPr/>
        </p:nvCxnSpPr>
        <p:spPr>
          <a:xfrm flipH="1" flipV="1">
            <a:off x="5663028" y="3284474"/>
            <a:ext cx="967277" cy="743965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="" xmlns:a16="http://schemas.microsoft.com/office/drawing/2014/main" id="{F0BFBA19-4E3F-6D4D-9172-355EEBD17CC0}"/>
              </a:ext>
            </a:extLst>
          </p:cNvPr>
          <p:cNvCxnSpPr>
            <a:cxnSpLocks/>
          </p:cNvCxnSpPr>
          <p:nvPr/>
        </p:nvCxnSpPr>
        <p:spPr>
          <a:xfrm flipV="1">
            <a:off x="8234085" y="2670780"/>
            <a:ext cx="1" cy="1264613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="" xmlns:a16="http://schemas.microsoft.com/office/drawing/2014/main" id="{9143551C-30E5-4D4D-920B-73A1BF3D3CE0}"/>
              </a:ext>
            </a:extLst>
          </p:cNvPr>
          <p:cNvSpPr txBox="1"/>
          <p:nvPr/>
        </p:nvSpPr>
        <p:spPr>
          <a:xfrm>
            <a:off x="8249416" y="3622068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000"/>
              <a:t>[[Prototype]]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="" xmlns:a16="http://schemas.microsoft.com/office/drawing/2014/main" id="{7D29BA8F-70FF-E347-8F97-59A095E0FE95}"/>
              </a:ext>
            </a:extLst>
          </p:cNvPr>
          <p:cNvSpPr/>
          <p:nvPr/>
        </p:nvSpPr>
        <p:spPr>
          <a:xfrm>
            <a:off x="9938245" y="2576319"/>
            <a:ext cx="2034283" cy="3440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="" xmlns:a16="http://schemas.microsoft.com/office/drawing/2014/main" id="{64C2BA65-F776-8F4F-9FCD-03201753B8BF}"/>
              </a:ext>
            </a:extLst>
          </p:cNvPr>
          <p:cNvSpPr/>
          <p:nvPr/>
        </p:nvSpPr>
        <p:spPr>
          <a:xfrm>
            <a:off x="9940171" y="2914873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b: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="" xmlns:a16="http://schemas.microsoft.com/office/drawing/2014/main" id="{55DC60DC-313E-9745-B250-A67D59CB9846}"/>
              </a:ext>
            </a:extLst>
          </p:cNvPr>
          <p:cNvSpPr/>
          <p:nvPr/>
        </p:nvSpPr>
        <p:spPr>
          <a:xfrm>
            <a:off x="9944133" y="2571423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a: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="" xmlns:a16="http://schemas.microsoft.com/office/drawing/2014/main" id="{D9D73E67-2C39-D44F-833B-62AFCC6A3F4F}"/>
              </a:ext>
            </a:extLst>
          </p:cNvPr>
          <p:cNvCxnSpPr>
            <a:cxnSpLocks/>
          </p:cNvCxnSpPr>
          <p:nvPr/>
        </p:nvCxnSpPr>
        <p:spPr>
          <a:xfrm flipH="1">
            <a:off x="9552455" y="5151268"/>
            <a:ext cx="628661" cy="1144334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="" xmlns:a16="http://schemas.microsoft.com/office/drawing/2014/main" id="{64C1964B-44A4-8144-A737-34DCE09074E6}"/>
              </a:ext>
            </a:extLst>
          </p:cNvPr>
          <p:cNvCxnSpPr>
            <a:cxnSpLocks/>
            <a:stCxn id="107" idx="1"/>
            <a:endCxn id="72" idx="0"/>
          </p:cNvCxnSpPr>
          <p:nvPr/>
        </p:nvCxnSpPr>
        <p:spPr>
          <a:xfrm flipH="1">
            <a:off x="4267455" y="3438267"/>
            <a:ext cx="5670792" cy="577603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37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8A9625-BC7F-3C4C-8617-3B838FC6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inheritance custom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8A3C179-AB84-8947-81DE-AE94D9AE5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568771"/>
            <a:ext cx="5181600" cy="4351338"/>
          </a:xfrm>
        </p:spPr>
        <p:txBody>
          <a:bodyPr/>
          <a:lstStyle/>
          <a:p>
            <a:r>
              <a:rPr lang="sk-SK" b="1" dirty="0" err="1"/>
              <a:t>util.inherits</a:t>
            </a:r>
            <a:r>
              <a:rPr lang="sk-SK" b="1" dirty="0"/>
              <a:t>(</a:t>
            </a:r>
            <a:r>
              <a:rPr lang="sk-SK" b="1" dirty="0" err="1"/>
              <a:t>constructor</a:t>
            </a:r>
            <a:r>
              <a:rPr lang="sk-SK" b="1" dirty="0"/>
              <a:t>, </a:t>
            </a:r>
            <a:r>
              <a:rPr lang="sk-SK" b="1" dirty="0" err="1"/>
              <a:t>superConstructor</a:t>
            </a:r>
            <a:r>
              <a:rPr lang="sk-SK" b="1" dirty="0"/>
              <a:t>)</a:t>
            </a:r>
          </a:p>
          <a:p>
            <a:r>
              <a:rPr lang="sk-SK" b="1" dirty="0"/>
              <a:t>YUI</a:t>
            </a:r>
          </a:p>
          <a:p>
            <a:r>
              <a:rPr lang="en-GB" dirty="0"/>
              <a:t>TODO: others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D41F442-55C7-154E-A6EB-F2A8363DA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188" y="1690688"/>
            <a:ext cx="7181522" cy="29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93855C1-52BA-7244-9A86-301B52D8A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0" y="540891"/>
            <a:ext cx="5562600" cy="5981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DFC51F-3433-8041-AE15-E95D6D8D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Prototype related APIs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EBC11107-A22F-C541-92CE-733311C470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k-SK"/>
              <a:t>Prototype related APIs</a:t>
            </a:r>
          </a:p>
          <a:p>
            <a:r>
              <a:rPr lang="sk-SK"/>
              <a:t>TODO: exploratory testing na vlastných príkladoch na cvičeniach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356A0AD-9B3C-AF4D-B47C-DBA299BD0968}"/>
              </a:ext>
            </a:extLst>
          </p:cNvPr>
          <p:cNvSpPr/>
          <p:nvPr/>
        </p:nvSpPr>
        <p:spPr>
          <a:xfrm>
            <a:off x="7643974" y="1077528"/>
            <a:ext cx="3503488" cy="523983"/>
          </a:xfrm>
          <a:prstGeom prst="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D8B3C6B-9EE4-2843-8A86-8D5AF66B89ED}"/>
              </a:ext>
            </a:extLst>
          </p:cNvPr>
          <p:cNvSpPr/>
          <p:nvPr/>
        </p:nvSpPr>
        <p:spPr>
          <a:xfrm>
            <a:off x="7643974" y="2649542"/>
            <a:ext cx="3503488" cy="771752"/>
          </a:xfrm>
          <a:prstGeom prst="rect">
            <a:avLst/>
          </a:prstGeom>
          <a:solidFill>
            <a:schemeClr val="accent4">
              <a:lumMod val="60000"/>
              <a:lumOff val="40000"/>
              <a:alpha val="17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78CA3D9D-F1DB-394A-94FA-3CE371843F55}"/>
              </a:ext>
            </a:extLst>
          </p:cNvPr>
          <p:cNvSpPr/>
          <p:nvPr/>
        </p:nvSpPr>
        <p:spPr>
          <a:xfrm>
            <a:off x="7643974" y="4938966"/>
            <a:ext cx="3503488" cy="239209"/>
          </a:xfrm>
          <a:prstGeom prst="rect">
            <a:avLst/>
          </a:prstGeom>
          <a:solidFill>
            <a:schemeClr val="accent4">
              <a:lumMod val="60000"/>
              <a:lumOff val="40000"/>
              <a:alpha val="17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212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637D45-4E7D-BB49-8A97-B370B396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Definitions (at the end)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562E3A1-DBE8-574B-97B7-2DFC49BC3A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sk-SK"/>
              <a:t>Prototype-based programming is a style of object-oriented programming in which behaviour reuse (known as inheritance) is performed via a process of </a:t>
            </a:r>
            <a:r>
              <a:rPr lang="sk-SK" b="1"/>
              <a:t>reusing existing objects via delegation </a:t>
            </a:r>
            <a:r>
              <a:rPr lang="sk-SK"/>
              <a:t>that serve as prototypes. This model can also be known as prototypal, prototype-oriented, classless, or instance-based programming. Delegation is the language feature that supports prototype-based programming. </a:t>
            </a:r>
            <a:r>
              <a:rPr lang="sk-SK" i="1"/>
              <a:t>(wikipedia)</a:t>
            </a:r>
          </a:p>
          <a:p>
            <a:r>
              <a:rPr lang="sk-SK"/>
              <a:t>JavaScript objects are </a:t>
            </a:r>
            <a:r>
              <a:rPr lang="sk-SK" b="1"/>
              <a:t>dynamic "bags" of properties</a:t>
            </a:r>
            <a:r>
              <a:rPr lang="sk-SK"/>
              <a:t> (referred to as own properties). JavaScript </a:t>
            </a:r>
            <a:r>
              <a:rPr lang="sk-SK" b="1"/>
              <a:t>objects have a link to a prototype object</a:t>
            </a:r>
            <a:r>
              <a:rPr lang="sk-SK"/>
              <a:t>. When trying to </a:t>
            </a:r>
            <a:r>
              <a:rPr lang="sk-SK" b="1"/>
              <a:t>access a property of an object, the property will not only be sought on the object but on the prototype</a:t>
            </a:r>
            <a:r>
              <a:rPr lang="sk-SK"/>
              <a:t> of the object, the prototype of the prototype, and so on until either a property with a matching name is found or the end of the prototype chain is reached. </a:t>
            </a:r>
            <a:r>
              <a:rPr lang="sk-SK" i="1"/>
              <a:t>(MDN)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E714554-ACF3-3348-8DA9-A5BB58AA31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sk-SK"/>
              <a:t>TODO: find more definitions in suggested literature</a:t>
            </a:r>
          </a:p>
        </p:txBody>
      </p:sp>
    </p:spTree>
    <p:extLst>
      <p:ext uri="{BB962C8B-B14F-4D97-AF65-F5344CB8AC3E}">
        <p14:creationId xmlns:p14="http://schemas.microsoft.com/office/powerpoint/2010/main" val="264455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="" xmlns:a16="http://schemas.microsoft.com/office/drawing/2014/main" id="{86197D16-FE75-4A0E-A0C9-28C0F04A43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1">
            <a:extLst>
              <a:ext uri="{FF2B5EF4-FFF2-40B4-BE49-F238E27FC236}">
                <a16:creationId xmlns="" xmlns:a16="http://schemas.microsoft.com/office/drawing/2014/main" id="{FA8FCEC6-4B30-4FF2-8B32-504BEAEA3A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3B2F86A3-857F-1945-A110-3B4ABCC5B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sk-SK" sz="6600" dirty="0" err="1">
                <a:solidFill>
                  <a:srgbClr val="FFFFFF"/>
                </a:solidFill>
              </a:rPr>
              <a:t>Introspection</a:t>
            </a:r>
            <a:endParaRPr lang="sk-SK" sz="6600" dirty="0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B4EE18BB-52F9-F543-87FF-D6C29301E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88" y="5318990"/>
            <a:ext cx="9416898" cy="723670"/>
          </a:xfrm>
        </p:spPr>
        <p:txBody>
          <a:bodyPr anchor="t">
            <a:normAutofit/>
          </a:bodyPr>
          <a:lstStyle/>
          <a:p>
            <a:pPr algn="l"/>
            <a:r>
              <a:rPr lang="sk-SK" sz="1800" dirty="0">
                <a:solidFill>
                  <a:srgbClr val="000000"/>
                </a:solidFill>
              </a:rPr>
              <a:t>JS </a:t>
            </a:r>
            <a:r>
              <a:rPr lang="sk-SK" sz="1800" dirty="0" err="1">
                <a:solidFill>
                  <a:srgbClr val="000000"/>
                </a:solidFill>
              </a:rPr>
              <a:t>is</a:t>
            </a:r>
            <a:r>
              <a:rPr lang="sk-SK" sz="1800" dirty="0">
                <a:solidFill>
                  <a:srgbClr val="000000"/>
                </a:solidFill>
              </a:rPr>
              <a:t> </a:t>
            </a:r>
            <a:r>
              <a:rPr lang="sk-SK" sz="1800" dirty="0" err="1">
                <a:solidFill>
                  <a:srgbClr val="000000"/>
                </a:solidFill>
              </a:rPr>
              <a:t>dynamic</a:t>
            </a:r>
            <a:r>
              <a:rPr lang="sk-SK" sz="1800" dirty="0">
                <a:solidFill>
                  <a:srgbClr val="000000"/>
                </a:solidFill>
              </a:rPr>
              <a:t> </a:t>
            </a:r>
            <a:r>
              <a:rPr lang="sk-SK" sz="1800" dirty="0" err="1">
                <a:solidFill>
                  <a:srgbClr val="000000"/>
                </a:solidFill>
              </a:rPr>
              <a:t>language</a:t>
            </a:r>
            <a:r>
              <a:rPr lang="sk-SK" sz="1800" dirty="0">
                <a:solidFill>
                  <a:srgbClr val="000000"/>
                </a:solidFill>
              </a:rPr>
              <a:t>, and </a:t>
            </a:r>
            <a:r>
              <a:rPr lang="sk-SK" sz="1800" dirty="0" err="1">
                <a:solidFill>
                  <a:srgbClr val="000000"/>
                </a:solidFill>
              </a:rPr>
              <a:t>this</a:t>
            </a:r>
            <a:r>
              <a:rPr lang="sk-SK" sz="1800" dirty="0">
                <a:solidFill>
                  <a:srgbClr val="000000"/>
                </a:solidFill>
              </a:rPr>
              <a:t> </a:t>
            </a:r>
            <a:r>
              <a:rPr lang="sk-SK" sz="1800" dirty="0" err="1">
                <a:solidFill>
                  <a:srgbClr val="000000"/>
                </a:solidFill>
              </a:rPr>
              <a:t>is</a:t>
            </a:r>
            <a:r>
              <a:rPr lang="sk-SK" sz="1800" dirty="0">
                <a:solidFill>
                  <a:srgbClr val="000000"/>
                </a:solidFill>
              </a:rPr>
              <a:t> more </a:t>
            </a:r>
            <a:r>
              <a:rPr lang="sk-SK" sz="1800" dirty="0" err="1">
                <a:solidFill>
                  <a:srgbClr val="000000"/>
                </a:solidFill>
              </a:rPr>
              <a:t>then</a:t>
            </a:r>
            <a:r>
              <a:rPr lang="sk-SK" sz="1800" dirty="0">
                <a:solidFill>
                  <a:srgbClr val="000000"/>
                </a:solidFill>
              </a:rPr>
              <a:t> </a:t>
            </a:r>
            <a:r>
              <a:rPr lang="sk-SK" sz="1800" dirty="0" err="1">
                <a:solidFill>
                  <a:srgbClr val="000000"/>
                </a:solidFill>
              </a:rPr>
              <a:t>needed</a:t>
            </a:r>
            <a:r>
              <a:rPr lang="sk-SK" sz="1800" dirty="0">
                <a:solidFill>
                  <a:srgbClr val="000000"/>
                </a:solidFill>
              </a:rPr>
              <a:t> and </a:t>
            </a:r>
            <a:r>
              <a:rPr lang="sk-SK" sz="1800" dirty="0" err="1">
                <a:solidFill>
                  <a:srgbClr val="000000"/>
                </a:solidFill>
              </a:rPr>
              <a:t>used</a:t>
            </a:r>
            <a:endParaRPr lang="sk-SK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23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EB9DED-51B1-0440-B478-C405051B7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Introspection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B3C9FA0-1F9B-4E4D-97D4-A10FBF3A2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b="1" dirty="0"/>
              <a:t>enumerable</a:t>
            </a:r>
            <a:r>
              <a:rPr lang="en-GB" dirty="0"/>
              <a:t> and why it is important</a:t>
            </a:r>
          </a:p>
          <a:p>
            <a:r>
              <a:rPr lang="en-GB" dirty="0"/>
              <a:t>In computing, type </a:t>
            </a:r>
            <a:r>
              <a:rPr lang="en-GB" b="1" dirty="0"/>
              <a:t>introspection is the ability of a program to examine the type or properties of an object at runtime</a:t>
            </a:r>
            <a:r>
              <a:rPr lang="en-GB" dirty="0"/>
              <a:t>.</a:t>
            </a:r>
          </a:p>
          <a:p>
            <a:r>
              <a:rPr lang="en-GB" dirty="0"/>
              <a:t>Introspection should not be confused with reflection, which goes a step further and is the ability for a program to manipulate the values, meta-data, properties and/or functions of an object at runtime. </a:t>
            </a:r>
          </a:p>
          <a:p>
            <a:r>
              <a:rPr lang="en-GB" dirty="0"/>
              <a:t>Since JS is dynamic language introspection and reflection is natural feature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42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43B511-D755-2246-85A7-0908EC84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Introspection </a:t>
            </a:r>
            <a:br>
              <a:rPr lang="sk-SK"/>
            </a:br>
            <a:r>
              <a:rPr lang="sk-SK"/>
              <a:t>enumerating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1A04A7-2535-DD4C-BA42-3C38796B8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9186" y="1825625"/>
            <a:ext cx="6436852" cy="46672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k-SK" dirty="0"/>
              <a:t>A </a:t>
            </a:r>
            <a:r>
              <a:rPr lang="sk-SK" b="1" dirty="0" err="1"/>
              <a:t>for</a:t>
            </a:r>
            <a:r>
              <a:rPr lang="sk-SK" b="1" dirty="0"/>
              <a:t>...in </a:t>
            </a:r>
            <a:r>
              <a:rPr lang="sk-SK" b="1" dirty="0" err="1"/>
              <a:t>loop</a:t>
            </a:r>
            <a:r>
              <a:rPr lang="sk-SK" b="1" dirty="0"/>
              <a:t> </a:t>
            </a:r>
            <a:r>
              <a:rPr lang="sk-SK" dirty="0" err="1"/>
              <a:t>only</a:t>
            </a:r>
            <a:r>
              <a:rPr lang="sk-SK" dirty="0"/>
              <a:t> </a:t>
            </a:r>
            <a:r>
              <a:rPr lang="sk-SK" dirty="0" err="1"/>
              <a:t>iterates</a:t>
            </a:r>
            <a:r>
              <a:rPr lang="sk-SK" dirty="0"/>
              <a:t> over </a:t>
            </a:r>
            <a:r>
              <a:rPr lang="sk-SK" b="1" dirty="0" err="1"/>
              <a:t>enumerable</a:t>
            </a:r>
            <a:r>
              <a:rPr lang="sk-SK" dirty="0"/>
              <a:t>, </a:t>
            </a:r>
            <a:r>
              <a:rPr lang="sk-SK" b="1" dirty="0" err="1"/>
              <a:t>non</a:t>
            </a:r>
            <a:r>
              <a:rPr lang="sk-SK" b="1" dirty="0"/>
              <a:t>-Symbol </a:t>
            </a:r>
            <a:r>
              <a:rPr lang="sk-SK" b="1" dirty="0" err="1"/>
              <a:t>properties</a:t>
            </a:r>
            <a:r>
              <a:rPr lang="sk-SK" dirty="0"/>
              <a:t>. </a:t>
            </a:r>
          </a:p>
          <a:p>
            <a:pPr marL="0" indent="0">
              <a:buNone/>
            </a:pPr>
            <a:r>
              <a:rPr lang="sk-SK" b="1" dirty="0" err="1"/>
              <a:t>Enumerable</a:t>
            </a:r>
            <a:r>
              <a:rPr lang="sk-SK" b="1" dirty="0"/>
              <a:t> </a:t>
            </a:r>
            <a:r>
              <a:rPr lang="sk-SK" b="1" dirty="0" err="1"/>
              <a:t>properties</a:t>
            </a:r>
            <a:r>
              <a:rPr lang="sk-SK" dirty="0"/>
              <a:t> are </a:t>
            </a:r>
            <a:r>
              <a:rPr lang="sk-SK" dirty="0" err="1"/>
              <a:t>those</a:t>
            </a:r>
            <a:r>
              <a:rPr lang="sk-SK" dirty="0"/>
              <a:t> </a:t>
            </a:r>
            <a:r>
              <a:rPr lang="sk-SK" dirty="0" err="1"/>
              <a:t>properties</a:t>
            </a:r>
            <a:r>
              <a:rPr lang="sk-SK" dirty="0"/>
              <a:t> </a:t>
            </a:r>
            <a:r>
              <a:rPr lang="sk-SK" dirty="0" err="1"/>
              <a:t>whose</a:t>
            </a:r>
            <a:r>
              <a:rPr lang="sk-SK" dirty="0"/>
              <a:t> </a:t>
            </a:r>
            <a:r>
              <a:rPr lang="sk-SK" dirty="0" err="1"/>
              <a:t>internal</a:t>
            </a:r>
            <a:r>
              <a:rPr lang="sk-SK" dirty="0"/>
              <a:t> </a:t>
            </a:r>
            <a:r>
              <a:rPr lang="sk-SK" b="1" dirty="0" err="1"/>
              <a:t>enumerable</a:t>
            </a:r>
            <a:r>
              <a:rPr lang="sk-SK" b="1" dirty="0"/>
              <a:t> </a:t>
            </a:r>
            <a:r>
              <a:rPr lang="sk-SK" b="1" dirty="0" err="1"/>
              <a:t>flag</a:t>
            </a:r>
            <a:r>
              <a:rPr lang="sk-SK" b="1" dirty="0"/>
              <a:t> </a:t>
            </a:r>
            <a:r>
              <a:rPr lang="sk-SK" dirty="0" err="1"/>
              <a:t>is</a:t>
            </a:r>
            <a:r>
              <a:rPr lang="sk-SK" dirty="0"/>
              <a:t> set to </a:t>
            </a:r>
            <a:r>
              <a:rPr lang="sk-SK" dirty="0" err="1"/>
              <a:t>true</a:t>
            </a:r>
            <a:r>
              <a:rPr lang="sk-SK" dirty="0"/>
              <a:t>,</a:t>
            </a:r>
          </a:p>
          <a:p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default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properties</a:t>
            </a:r>
            <a:r>
              <a:rPr lang="sk-SK" dirty="0"/>
              <a:t> </a:t>
            </a:r>
            <a:r>
              <a:rPr lang="sk-SK" dirty="0" err="1"/>
              <a:t>created</a:t>
            </a:r>
            <a:r>
              <a:rPr lang="sk-SK" dirty="0"/>
              <a:t> </a:t>
            </a:r>
            <a:r>
              <a:rPr lang="sk-SK" dirty="0" err="1"/>
              <a:t>via</a:t>
            </a:r>
            <a:r>
              <a:rPr lang="sk-SK" dirty="0"/>
              <a:t> </a:t>
            </a:r>
            <a:r>
              <a:rPr lang="sk-SK" dirty="0" err="1"/>
              <a:t>simple</a:t>
            </a:r>
            <a:r>
              <a:rPr lang="sk-SK" dirty="0"/>
              <a:t> </a:t>
            </a:r>
            <a:r>
              <a:rPr lang="sk-SK" dirty="0" err="1"/>
              <a:t>assignment</a:t>
            </a:r>
            <a:r>
              <a:rPr lang="sk-SK" dirty="0"/>
              <a:t> or </a:t>
            </a:r>
            <a:r>
              <a:rPr lang="sk-SK" dirty="0" err="1"/>
              <a:t>via</a:t>
            </a:r>
            <a:r>
              <a:rPr lang="sk-SK" dirty="0"/>
              <a:t> a </a:t>
            </a:r>
            <a:r>
              <a:rPr lang="sk-SK" dirty="0" err="1"/>
              <a:t>property</a:t>
            </a:r>
            <a:r>
              <a:rPr lang="sk-SK" dirty="0"/>
              <a:t> </a:t>
            </a:r>
            <a:r>
              <a:rPr lang="sk-SK" dirty="0" err="1"/>
              <a:t>initializer</a:t>
            </a:r>
            <a:r>
              <a:rPr lang="sk-SK" dirty="0"/>
              <a:t> </a:t>
            </a:r>
          </a:p>
          <a:p>
            <a:r>
              <a:rPr lang="sk-SK" dirty="0" err="1"/>
              <a:t>properties</a:t>
            </a:r>
            <a:r>
              <a:rPr lang="sk-SK" dirty="0"/>
              <a:t> </a:t>
            </a:r>
            <a:r>
              <a:rPr lang="sk-SK" dirty="0" err="1"/>
              <a:t>defined</a:t>
            </a:r>
            <a:r>
              <a:rPr lang="sk-SK" dirty="0"/>
              <a:t> </a:t>
            </a:r>
            <a:r>
              <a:rPr lang="sk-SK" dirty="0" err="1"/>
              <a:t>via</a:t>
            </a:r>
            <a:r>
              <a:rPr lang="sk-SK" dirty="0"/>
              <a:t> </a:t>
            </a:r>
            <a:r>
              <a:rPr lang="sk-SK" dirty="0" err="1"/>
              <a:t>Object.defineProperty</a:t>
            </a:r>
            <a:r>
              <a:rPr lang="sk-SK" dirty="0"/>
              <a:t> and </a:t>
            </a:r>
            <a:r>
              <a:rPr lang="sk-SK" dirty="0" err="1"/>
              <a:t>such</a:t>
            </a:r>
            <a:r>
              <a:rPr lang="sk-SK" dirty="0"/>
              <a:t> default </a:t>
            </a:r>
            <a:r>
              <a:rPr lang="sk-SK" dirty="0" err="1"/>
              <a:t>enumerable</a:t>
            </a:r>
            <a:r>
              <a:rPr lang="sk-SK" dirty="0"/>
              <a:t> to </a:t>
            </a:r>
            <a:r>
              <a:rPr lang="sk-SK" dirty="0" err="1"/>
              <a:t>false</a:t>
            </a:r>
            <a:r>
              <a:rPr lang="sk-SK" dirty="0"/>
              <a:t>. </a:t>
            </a:r>
          </a:p>
          <a:p>
            <a:pPr marL="0" indent="0">
              <a:buNone/>
            </a:pPr>
            <a:r>
              <a:rPr lang="sk-SK" dirty="0" err="1"/>
              <a:t>Enumerable</a:t>
            </a:r>
            <a:r>
              <a:rPr lang="sk-SK" dirty="0"/>
              <a:t> </a:t>
            </a:r>
            <a:r>
              <a:rPr lang="sk-SK" dirty="0" err="1"/>
              <a:t>properties</a:t>
            </a:r>
            <a:r>
              <a:rPr lang="sk-SK" dirty="0"/>
              <a:t> show </a:t>
            </a:r>
            <a:r>
              <a:rPr lang="sk-SK" dirty="0" err="1"/>
              <a:t>up</a:t>
            </a:r>
            <a:r>
              <a:rPr lang="sk-SK" dirty="0"/>
              <a:t> in </a:t>
            </a:r>
            <a:r>
              <a:rPr lang="sk-SK" dirty="0" err="1"/>
              <a:t>for</a:t>
            </a:r>
            <a:r>
              <a:rPr lang="sk-SK" dirty="0"/>
              <a:t>...in </a:t>
            </a:r>
            <a:r>
              <a:rPr lang="sk-SK" dirty="0" err="1"/>
              <a:t>loops</a:t>
            </a:r>
            <a:r>
              <a:rPr lang="sk-SK" dirty="0"/>
              <a:t> </a:t>
            </a:r>
            <a:r>
              <a:rPr lang="sk-SK" dirty="0" err="1"/>
              <a:t>unless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property's</a:t>
            </a:r>
            <a:r>
              <a:rPr lang="sk-SK" dirty="0"/>
              <a:t> </a:t>
            </a:r>
            <a:r>
              <a:rPr lang="sk-SK" dirty="0" err="1"/>
              <a:t>key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a Symbol.</a:t>
            </a:r>
          </a:p>
          <a:p>
            <a:pPr marL="0" indent="0">
              <a:buNone/>
            </a:pPr>
            <a:r>
              <a:rPr lang="sk-SK" dirty="0" err="1"/>
              <a:t>Objects</a:t>
            </a:r>
            <a:r>
              <a:rPr lang="sk-SK" dirty="0"/>
              <a:t> </a:t>
            </a:r>
            <a:r>
              <a:rPr lang="sk-SK" dirty="0" err="1"/>
              <a:t>created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built</a:t>
            </a:r>
            <a:r>
              <a:rPr lang="sk-SK" dirty="0"/>
              <a:t>–in </a:t>
            </a:r>
            <a:r>
              <a:rPr lang="sk-SK" dirty="0" err="1"/>
              <a:t>constructors</a:t>
            </a:r>
            <a:r>
              <a:rPr lang="sk-SK" dirty="0"/>
              <a:t> </a:t>
            </a:r>
            <a:r>
              <a:rPr lang="sk-SK" dirty="0" err="1"/>
              <a:t>like</a:t>
            </a:r>
            <a:r>
              <a:rPr lang="sk-SK" dirty="0"/>
              <a:t> </a:t>
            </a:r>
            <a:r>
              <a:rPr lang="sk-SK" dirty="0" err="1"/>
              <a:t>Array</a:t>
            </a:r>
            <a:r>
              <a:rPr lang="sk-SK" dirty="0"/>
              <a:t> and </a:t>
            </a:r>
            <a:r>
              <a:rPr lang="sk-SK" dirty="0" err="1"/>
              <a:t>Object</a:t>
            </a:r>
            <a:r>
              <a:rPr lang="sk-SK" dirty="0"/>
              <a:t> 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inherited</a:t>
            </a:r>
            <a:r>
              <a:rPr lang="sk-SK" dirty="0"/>
              <a:t> </a:t>
            </a:r>
            <a:r>
              <a:rPr lang="sk-SK" dirty="0" err="1"/>
              <a:t>non</a:t>
            </a:r>
            <a:r>
              <a:rPr lang="sk-SK" dirty="0"/>
              <a:t>–</a:t>
            </a:r>
            <a:r>
              <a:rPr lang="sk-SK" dirty="0" err="1"/>
              <a:t>enumerable</a:t>
            </a:r>
            <a:r>
              <a:rPr lang="sk-SK" dirty="0"/>
              <a:t> </a:t>
            </a:r>
            <a:r>
              <a:rPr lang="sk-SK" dirty="0" err="1"/>
              <a:t>properties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 </a:t>
            </a:r>
            <a:r>
              <a:rPr lang="sk-SK" dirty="0" err="1"/>
              <a:t>Object.prototype</a:t>
            </a:r>
            <a:r>
              <a:rPr lang="sk-SK" dirty="0"/>
              <a:t> and </a:t>
            </a:r>
            <a:r>
              <a:rPr lang="sk-SK" dirty="0" err="1"/>
              <a:t>String.prototype</a:t>
            </a:r>
            <a:r>
              <a:rPr lang="sk-SK" dirty="0"/>
              <a:t>, </a:t>
            </a:r>
            <a:r>
              <a:rPr lang="sk-SK" dirty="0" err="1"/>
              <a:t>such</a:t>
            </a:r>
            <a:r>
              <a:rPr lang="sk-SK" dirty="0"/>
              <a:t> as </a:t>
            </a:r>
            <a:r>
              <a:rPr lang="sk-SK" dirty="0" err="1"/>
              <a:t>String's</a:t>
            </a:r>
            <a:r>
              <a:rPr lang="sk-SK" dirty="0"/>
              <a:t> </a:t>
            </a:r>
            <a:r>
              <a:rPr lang="sk-SK" dirty="0" err="1"/>
              <a:t>indexOf</a:t>
            </a:r>
            <a:r>
              <a:rPr lang="sk-SK" dirty="0"/>
              <a:t>() </a:t>
            </a:r>
            <a:r>
              <a:rPr lang="sk-SK" dirty="0" err="1"/>
              <a:t>method</a:t>
            </a:r>
            <a:r>
              <a:rPr lang="sk-SK" dirty="0"/>
              <a:t> or </a:t>
            </a:r>
            <a:r>
              <a:rPr lang="sk-SK" dirty="0" err="1"/>
              <a:t>Object's</a:t>
            </a:r>
            <a:r>
              <a:rPr lang="sk-SK" dirty="0"/>
              <a:t> </a:t>
            </a:r>
            <a:r>
              <a:rPr lang="sk-SK" dirty="0" err="1"/>
              <a:t>toString</a:t>
            </a:r>
            <a:r>
              <a:rPr lang="sk-SK" dirty="0"/>
              <a:t>() </a:t>
            </a:r>
            <a:r>
              <a:rPr lang="sk-SK" dirty="0" err="1"/>
              <a:t>method</a:t>
            </a:r>
            <a:r>
              <a:rPr lang="sk-SK" dirty="0"/>
              <a:t>. </a:t>
            </a:r>
          </a:p>
          <a:p>
            <a:pPr marL="0" indent="0">
              <a:buNone/>
            </a:pP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loop</a:t>
            </a:r>
            <a:r>
              <a:rPr lang="sk-SK" dirty="0"/>
              <a:t>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dirty="0" err="1"/>
              <a:t>iterate</a:t>
            </a:r>
            <a:r>
              <a:rPr lang="sk-SK" dirty="0"/>
              <a:t> over </a:t>
            </a:r>
            <a:r>
              <a:rPr lang="sk-SK" dirty="0" err="1"/>
              <a:t>all</a:t>
            </a:r>
            <a:r>
              <a:rPr lang="sk-SK" dirty="0"/>
              <a:t> </a:t>
            </a:r>
            <a:r>
              <a:rPr lang="sk-SK" dirty="0" err="1"/>
              <a:t>enumerable</a:t>
            </a:r>
            <a:r>
              <a:rPr lang="sk-SK" dirty="0"/>
              <a:t> </a:t>
            </a:r>
            <a:r>
              <a:rPr lang="sk-SK" dirty="0" err="1"/>
              <a:t>properties</a:t>
            </a:r>
            <a:r>
              <a:rPr lang="sk-SK" dirty="0"/>
              <a:t> </a:t>
            </a:r>
            <a:r>
              <a:rPr lang="sk-SK" b="1" dirty="0"/>
              <a:t>of </a:t>
            </a:r>
            <a:r>
              <a:rPr lang="sk-SK" b="1" dirty="0" err="1"/>
              <a:t>the</a:t>
            </a:r>
            <a:r>
              <a:rPr lang="sk-SK" b="1" dirty="0"/>
              <a:t> </a:t>
            </a:r>
            <a:r>
              <a:rPr lang="sk-SK" b="1" dirty="0" err="1"/>
              <a:t>object</a:t>
            </a:r>
            <a:r>
              <a:rPr lang="sk-SK" b="1" dirty="0"/>
              <a:t> </a:t>
            </a:r>
            <a:r>
              <a:rPr lang="sk-SK" b="1" dirty="0" err="1"/>
              <a:t>itself</a:t>
            </a:r>
            <a:r>
              <a:rPr lang="sk-SK" b="1" dirty="0"/>
              <a:t> and </a:t>
            </a:r>
            <a:r>
              <a:rPr lang="sk-SK" b="1" dirty="0" err="1"/>
              <a:t>those</a:t>
            </a:r>
            <a:r>
              <a:rPr lang="sk-SK" b="1" dirty="0"/>
              <a:t> </a:t>
            </a:r>
            <a:r>
              <a:rPr lang="sk-SK" b="1" dirty="0" err="1"/>
              <a:t>the</a:t>
            </a:r>
            <a:r>
              <a:rPr lang="sk-SK" b="1" dirty="0"/>
              <a:t> </a:t>
            </a:r>
            <a:r>
              <a:rPr lang="sk-SK" b="1" dirty="0" err="1"/>
              <a:t>object</a:t>
            </a:r>
            <a:r>
              <a:rPr lang="sk-SK" b="1" dirty="0"/>
              <a:t> </a:t>
            </a:r>
            <a:r>
              <a:rPr lang="sk-SK" b="1" dirty="0" err="1"/>
              <a:t>inherits</a:t>
            </a:r>
            <a:r>
              <a:rPr lang="sk-SK" b="1" dirty="0"/>
              <a:t> </a:t>
            </a:r>
            <a:r>
              <a:rPr lang="sk-SK" b="1" dirty="0" err="1"/>
              <a:t>from</a:t>
            </a:r>
            <a:r>
              <a:rPr lang="sk-SK" b="1" dirty="0"/>
              <a:t> </a:t>
            </a:r>
            <a:r>
              <a:rPr lang="sk-SK" b="1" dirty="0" err="1"/>
              <a:t>its</a:t>
            </a:r>
            <a:r>
              <a:rPr lang="sk-SK" b="1" dirty="0"/>
              <a:t> </a:t>
            </a:r>
            <a:r>
              <a:rPr lang="sk-SK" b="1" dirty="0" err="1"/>
              <a:t>constructor's</a:t>
            </a:r>
            <a:r>
              <a:rPr lang="sk-SK" b="1" dirty="0"/>
              <a:t> prototype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56EEFF9-61E9-9547-ABAC-47BF8E31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711" y="365125"/>
            <a:ext cx="4508416" cy="624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9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6197D16-FE75-4A0E-A0C9-28C0F04A43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FA8FCEC6-4B30-4FF2-8B32-504BEAEA3A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D074FE1F-EBA2-F949-AD92-942E32A2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Objects basics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AB22AE8-FB2E-A249-87B0-752A0B429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properties, members,....</a:t>
            </a:r>
          </a:p>
        </p:txBody>
      </p:sp>
    </p:spTree>
    <p:extLst>
      <p:ext uri="{BB962C8B-B14F-4D97-AF65-F5344CB8AC3E}">
        <p14:creationId xmlns:p14="http://schemas.microsoft.com/office/powerpoint/2010/main" val="259112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43B511-D755-2246-85A7-0908EC84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Introspection </a:t>
            </a:r>
            <a:br>
              <a:rPr lang="sk-SK"/>
            </a:br>
            <a:r>
              <a:rPr lang="sk-SK"/>
              <a:t>in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1A04A7-2535-DD4C-BA42-3C38796B8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sk-SK" sz="1800"/>
              <a:t>The </a:t>
            </a:r>
            <a:r>
              <a:rPr lang="sk-SK" sz="1800" b="1"/>
              <a:t>in operator</a:t>
            </a:r>
            <a:r>
              <a:rPr lang="sk-SK" sz="1800"/>
              <a:t> returns true if the specified property is in the specified object or its prototype chain</a:t>
            </a:r>
          </a:p>
          <a:p>
            <a:r>
              <a:rPr lang="sk-SK" sz="1800"/>
              <a:t>A </a:t>
            </a:r>
            <a:r>
              <a:rPr lang="sk-SK" sz="1800" b="1"/>
              <a:t>string or symbol</a:t>
            </a:r>
            <a:r>
              <a:rPr lang="sk-SK" sz="1800"/>
              <a:t> representing a property name or array index (non-symbols will be coerced to strings).</a:t>
            </a:r>
          </a:p>
          <a:p>
            <a:pPr marL="0" indent="0">
              <a:buNone/>
            </a:pPr>
            <a:endParaRPr lang="sk-SK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47CD3DA-7FB7-3241-9C9D-3D3205478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909" y="246580"/>
            <a:ext cx="4980368" cy="64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1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43B511-D755-2246-85A7-0908EC84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Introspection </a:t>
            </a:r>
            <a:br>
              <a:rPr lang="sk-SK"/>
            </a:br>
            <a:r>
              <a:rPr lang="sk-SK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1A04A7-2535-DD4C-BA42-3C38796B8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sk-SK"/>
              <a:t>okrem</a:t>
            </a:r>
            <a:r>
              <a:rPr lang="sk-SK" b="1"/>
              <a:t> for...in loop</a:t>
            </a:r>
            <a:r>
              <a:rPr lang="sk-SK"/>
              <a:t> statementu a </a:t>
            </a:r>
            <a:r>
              <a:rPr lang="sk-SK" b="1"/>
              <a:t>in</a:t>
            </a:r>
            <a:r>
              <a:rPr lang="sk-SK"/>
              <a:t> operatora je väčšina introspection API na Object.*</a:t>
            </a:r>
          </a:p>
          <a:p>
            <a:endParaRPr lang="sk-SK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819D1F6-43FF-AD41-BF11-98CC41191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39005"/>
            <a:ext cx="5807967" cy="297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8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43B511-D755-2246-85A7-0908EC84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Introspection </a:t>
            </a:r>
            <a:br>
              <a:rPr lang="sk-SK"/>
            </a:br>
            <a:r>
              <a:rPr lang="sk-SK"/>
              <a:t>API - </a:t>
            </a:r>
            <a:r>
              <a:rPr lang="sk-SK" b="1"/>
              <a:t>hasOwnProperty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1A04A7-2535-DD4C-BA42-3C38796B8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sk-SK" b="1">
                <a:effectLst/>
              </a:rPr>
              <a:t>hasOwnProperty()</a:t>
            </a:r>
            <a:r>
              <a:rPr lang="sk-SK"/>
              <a:t> method returns a boolean indicating whether the object has the specified property as its own property (as opposed to inheriting it).</a:t>
            </a:r>
          </a:p>
          <a:p>
            <a:r>
              <a:rPr lang="sk-SK"/>
              <a:t>často používaná v spojení s </a:t>
            </a:r>
            <a:r>
              <a:rPr lang="sk-SK" b="1"/>
              <a:t>for..in </a:t>
            </a:r>
            <a:r>
              <a:rPr lang="sk-SK"/>
              <a:t>statementom</a:t>
            </a:r>
          </a:p>
          <a:p>
            <a:r>
              <a:rPr lang="sk-SK"/>
              <a:t>alebo namiesto </a:t>
            </a:r>
            <a:r>
              <a:rPr lang="sk-SK" b="1"/>
              <a:t>in</a:t>
            </a:r>
            <a:r>
              <a:rPr lang="sk-SK"/>
              <a:t> operatora ak nas zaujimaju iba nase properties</a:t>
            </a:r>
          </a:p>
          <a:p>
            <a:r>
              <a:rPr lang="sk-SK"/>
              <a:t>beware, object can override the property, so it is better called with Object.prototype.hasOwnProperty</a:t>
            </a:r>
          </a:p>
          <a:p>
            <a:endParaRPr lang="sk-SK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56EEFF9-61E9-9547-ABAC-47BF8E31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711" y="365125"/>
            <a:ext cx="4508416" cy="6241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FB5F30D-1BCD-CB41-A713-2E53D1C90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030" y="4334791"/>
            <a:ext cx="3508480" cy="2271885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="" xmlns:a16="http://schemas.microsoft.com/office/drawing/2014/main" id="{F5E92FD7-E9FE-C543-BA2A-DB3AB67F5B31}"/>
              </a:ext>
            </a:extLst>
          </p:cNvPr>
          <p:cNvSpPr/>
          <p:nvPr/>
        </p:nvSpPr>
        <p:spPr>
          <a:xfrm>
            <a:off x="7231357" y="4605876"/>
            <a:ext cx="523982" cy="318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1" name="Content Placeholder 3">
            <a:extLst>
              <a:ext uri="{FF2B5EF4-FFF2-40B4-BE49-F238E27FC236}">
                <a16:creationId xmlns="" xmlns:a16="http://schemas.microsoft.com/office/drawing/2014/main" id="{3758E273-D406-6D4D-8FEF-3F282258B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27" y="6246427"/>
            <a:ext cx="10515600" cy="37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4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7A62E4-C6D3-9D4F-8A13-4C033C99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Checking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 has </a:t>
            </a:r>
            <a:r>
              <a:rPr lang="sk-SK" dirty="0" err="1"/>
              <a:t>property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36872EC-F50A-A94C-8CBF-A550AE3A1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956502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" dirty="0"/>
              <a:t>how to </a:t>
            </a:r>
            <a:r>
              <a:rPr lang="en" dirty="0" err="1"/>
              <a:t>chcek</a:t>
            </a:r>
            <a:r>
              <a:rPr lang="en" dirty="0"/>
              <a:t> if the object has some property</a:t>
            </a:r>
          </a:p>
          <a:p>
            <a:pPr marL="0" indent="0">
              <a:buNone/>
            </a:pPr>
            <a:r>
              <a:rPr lang="en" dirty="0"/>
              <a:t>a) depends on if you create the object yourself</a:t>
            </a:r>
          </a:p>
          <a:p>
            <a:pPr marL="0" indent="0">
              <a:buNone/>
            </a:pPr>
            <a:r>
              <a:rPr lang="en" dirty="0"/>
              <a:t>	v1,v2</a:t>
            </a:r>
          </a:p>
          <a:p>
            <a:pPr marL="0" indent="0">
              <a:buNone/>
            </a:pPr>
            <a:r>
              <a:rPr lang="en" dirty="0"/>
              <a:t>b) or you receive it as </a:t>
            </a:r>
            <a:r>
              <a:rPr lang="en" dirty="0" err="1"/>
              <a:t>param</a:t>
            </a:r>
            <a:r>
              <a:rPr lang="en" dirty="0"/>
              <a:t>		</a:t>
            </a:r>
          </a:p>
          <a:p>
            <a:pPr marL="0" indent="0">
              <a:buNone/>
            </a:pPr>
            <a:r>
              <a:rPr lang="en" dirty="0"/>
              <a:t>	v3</a:t>
            </a:r>
          </a:p>
          <a:p>
            <a:pPr marL="0" indent="0">
              <a:buNone/>
            </a:pPr>
            <a:r>
              <a:rPr lang="en" dirty="0"/>
              <a:t>c) what are expected </a:t>
            </a:r>
            <a:r>
              <a:rPr lang="en" dirty="0" err="1"/>
              <a:t>corect</a:t>
            </a:r>
            <a:r>
              <a:rPr lang="en" dirty="0"/>
              <a:t> values (</a:t>
            </a:r>
            <a:r>
              <a:rPr lang="en" dirty="0" err="1"/>
              <a:t>Falsy</a:t>
            </a:r>
            <a:r>
              <a:rPr lang="en" dirty="0"/>
              <a:t> values) </a:t>
            </a:r>
          </a:p>
          <a:p>
            <a:pPr marL="0" indent="0">
              <a:buNone/>
            </a:pPr>
            <a:r>
              <a:rPr lang="en" dirty="0"/>
              <a:t>of assigned properties</a:t>
            </a:r>
          </a:p>
          <a:p>
            <a:pPr marL="0" indent="0">
              <a:buNone/>
            </a:pPr>
            <a:r>
              <a:rPr lang="en" dirty="0"/>
              <a:t>	functions, objects, </a:t>
            </a:r>
          </a:p>
          <a:p>
            <a:pPr marL="0" indent="0">
              <a:buNone/>
            </a:pPr>
            <a:r>
              <a:rPr lang="en" dirty="0"/>
              <a:t>	numbers, strings</a:t>
            </a:r>
            <a:endParaRPr lang="sk-SK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A3B41B0-8EE8-6F40-85E0-86D6C843D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645" y="524107"/>
            <a:ext cx="3915811" cy="580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6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43B511-D755-2246-85A7-0908EC84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Introspection </a:t>
            </a:r>
            <a:br>
              <a:rPr lang="sk-SK"/>
            </a:br>
            <a:r>
              <a:rPr lang="sk-SK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1A04A7-2535-DD4C-BA42-3C38796B8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389" y="1824252"/>
            <a:ext cx="5181600" cy="4351338"/>
          </a:xfrm>
        </p:spPr>
        <p:txBody>
          <a:bodyPr>
            <a:normAutofit/>
          </a:bodyPr>
          <a:lstStyle/>
          <a:p>
            <a:r>
              <a:rPr lang="sk-SK"/>
              <a:t>TODO: na cvičeniach si napísať exploratity test na kazde z tych API</a:t>
            </a:r>
          </a:p>
          <a:p>
            <a:endParaRPr lang="sk-SK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819D1F6-43FF-AD41-BF11-98CC41191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05" y="1824252"/>
            <a:ext cx="5807967" cy="297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2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1DE819-6F6D-5C48-B69F-CE3CA4D63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k-SK"/>
              <a:t>enumerable and 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7673ADA-614B-664D-88DE-222793A8B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427876"/>
          </a:xfrm>
        </p:spPr>
        <p:txBody>
          <a:bodyPr>
            <a:normAutofit/>
          </a:bodyPr>
          <a:lstStyle/>
          <a:p>
            <a:r>
              <a:rPr lang="sk-SK"/>
              <a:t>pochopenie enumerable a own konceptov je potrebné pre správne používanie jazyka, API a pochopenie ďalších konceptov</a:t>
            </a:r>
          </a:p>
          <a:p>
            <a:endParaRPr lang="sk-SK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475FD8B-8691-5C47-BD8A-73D4093BB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9564"/>
            <a:ext cx="8056562" cy="348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5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A2F498-EE50-9A4F-BC34-82FA0A01E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CA0454E-8D7F-2B4E-BA46-881F9F0ED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rozumieť dedeniu – poznať variácie zápisov pri konštrukcii objektov</a:t>
            </a:r>
          </a:p>
          <a:p>
            <a:pPr lvl="1"/>
            <a:r>
              <a:rPr lang="sk-SK" dirty="0"/>
              <a:t>{x:},</a:t>
            </a:r>
            <a:r>
              <a:rPr lang="sk-SK" dirty="0" err="1"/>
              <a:t>o.y</a:t>
            </a:r>
            <a:r>
              <a:rPr lang="sk-SK" dirty="0"/>
              <a:t>=</a:t>
            </a:r>
          </a:p>
          <a:p>
            <a:pPr lvl="1"/>
            <a:r>
              <a:rPr lang="sk-SK" dirty="0" err="1"/>
              <a:t>createObject</a:t>
            </a:r>
            <a:endParaRPr lang="sk-SK" dirty="0"/>
          </a:p>
          <a:p>
            <a:pPr lvl="1"/>
            <a:r>
              <a:rPr lang="sk-SK" dirty="0"/>
              <a:t>new </a:t>
            </a:r>
            <a:r>
              <a:rPr lang="sk-SK" dirty="0" err="1"/>
              <a:t>MyFunction</a:t>
            </a:r>
            <a:r>
              <a:rPr lang="sk-SK" dirty="0"/>
              <a:t>()</a:t>
            </a:r>
          </a:p>
          <a:p>
            <a:pPr lvl="1"/>
            <a:r>
              <a:rPr lang="sk-SK" dirty="0"/>
              <a:t>new </a:t>
            </a:r>
            <a:r>
              <a:rPr lang="sk-SK" dirty="0" err="1"/>
              <a:t>MyClass</a:t>
            </a:r>
            <a:r>
              <a:rPr lang="sk-SK" dirty="0"/>
              <a:t>()</a:t>
            </a:r>
          </a:p>
          <a:p>
            <a:r>
              <a:rPr lang="sk-SK" dirty="0"/>
              <a:t>vedieť používať </a:t>
            </a:r>
            <a:r>
              <a:rPr lang="sk-SK" dirty="0" err="1"/>
              <a:t>getre</a:t>
            </a:r>
            <a:r>
              <a:rPr lang="sk-SK" dirty="0"/>
              <a:t> setre</a:t>
            </a:r>
          </a:p>
          <a:p>
            <a:r>
              <a:rPr lang="sk-SK" dirty="0" err="1"/>
              <a:t>readonly</a:t>
            </a:r>
            <a:r>
              <a:rPr lang="sk-SK" dirty="0"/>
              <a:t> </a:t>
            </a:r>
            <a:r>
              <a:rPr lang="sk-SK" dirty="0" err="1"/>
              <a:t>properties</a:t>
            </a:r>
            <a:endParaRPr lang="sk-SK" dirty="0"/>
          </a:p>
          <a:p>
            <a:r>
              <a:rPr lang="sk-SK" dirty="0"/>
              <a:t>dokázať rozlíšiť medzi </a:t>
            </a:r>
            <a:r>
              <a:rPr lang="sk-SK" dirty="0" err="1"/>
              <a:t>own</a:t>
            </a:r>
            <a:r>
              <a:rPr lang="sk-SK" dirty="0"/>
              <a:t> a </a:t>
            </a:r>
            <a:r>
              <a:rPr lang="sk-SK" dirty="0" err="1"/>
              <a:t>not-own</a:t>
            </a:r>
            <a:r>
              <a:rPr lang="sk-SK" dirty="0"/>
              <a:t> </a:t>
            </a:r>
            <a:r>
              <a:rPr lang="sk-SK" dirty="0" err="1"/>
              <a:t>properties</a:t>
            </a:r>
            <a:endParaRPr lang="sk-SK" dirty="0"/>
          </a:p>
          <a:p>
            <a:r>
              <a:rPr lang="sk-SK" dirty="0" err="1"/>
              <a:t>enumerable</a:t>
            </a:r>
            <a:r>
              <a:rPr lang="sk-SK" dirty="0"/>
              <a:t> a </a:t>
            </a:r>
            <a:r>
              <a:rPr lang="sk-SK" dirty="0" err="1"/>
              <a:t>non</a:t>
            </a:r>
            <a:r>
              <a:rPr lang="sk-SK" dirty="0"/>
              <a:t> </a:t>
            </a:r>
            <a:r>
              <a:rPr lang="sk-SK" dirty="0" err="1"/>
              <a:t>enumerable</a:t>
            </a:r>
            <a:endParaRPr lang="sk-SK" dirty="0"/>
          </a:p>
          <a:p>
            <a:r>
              <a:rPr lang="sk-SK" dirty="0" err="1"/>
              <a:t>getter</a:t>
            </a:r>
            <a:r>
              <a:rPr lang="sk-SK" dirty="0"/>
              <a:t> a </a:t>
            </a:r>
            <a:r>
              <a:rPr lang="sk-SK" dirty="0" err="1"/>
              <a:t>setter</a:t>
            </a:r>
          </a:p>
          <a:p>
            <a:r>
              <a:rPr lang="sk-SK" dirty="0"/>
              <a:t>dokazat povedat rozdiel medzi if(x 'in' o), if(o.x), if(typeof o.x === 'undefined'),....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46737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33">
            <a:extLst>
              <a:ext uri="{FF2B5EF4-FFF2-40B4-BE49-F238E27FC236}">
                <a16:creationId xmlns="" xmlns:a16="http://schemas.microsoft.com/office/drawing/2014/main" id="{C3FCE224-E91D-0845-AD4D-2A43E58B6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367" y="1943100"/>
            <a:ext cx="4596237" cy="297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00D1F9-D46A-904F-A17B-20436F5A8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own and inherited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D1A8790-FBA3-C74F-A0A1-DD0323F9B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1228" y="1825625"/>
            <a:ext cx="2934586" cy="4425227"/>
          </a:xfrm>
        </p:spPr>
        <p:txBody>
          <a:bodyPr>
            <a:normAutofit fontScale="92500" lnSpcReduction="10000"/>
          </a:bodyPr>
          <a:lstStyle/>
          <a:p>
            <a:r>
              <a:rPr lang="sk-SK" dirty="0"/>
              <a:t>RECAP: </a:t>
            </a:r>
            <a:r>
              <a:rPr lang="sk-SK" dirty="0" err="1"/>
              <a:t>property</a:t>
            </a:r>
            <a:r>
              <a:rPr lang="sk-SK" dirty="0"/>
              <a:t> </a:t>
            </a:r>
            <a:r>
              <a:rPr lang="sk-SK" dirty="0" err="1"/>
              <a:t>access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delegated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 to </a:t>
            </a:r>
            <a:r>
              <a:rPr lang="sk-SK" dirty="0" err="1"/>
              <a:t>prototypes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found</a:t>
            </a:r>
            <a:r>
              <a:rPr lang="sk-SK" dirty="0"/>
              <a:t> on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object</a:t>
            </a:r>
            <a:endParaRPr lang="sk-SK" dirty="0"/>
          </a:p>
          <a:p>
            <a:r>
              <a:rPr lang="sk-SK" dirty="0" err="1"/>
              <a:t>method</a:t>
            </a:r>
            <a:r>
              <a:rPr lang="sk-SK" dirty="0"/>
              <a:t> of </a:t>
            </a:r>
            <a:r>
              <a:rPr lang="sk-SK" i="1" dirty="0" err="1"/>
              <a:t>parent</a:t>
            </a:r>
            <a:r>
              <a:rPr lang="sk-SK" dirty="0"/>
              <a:t> </a:t>
            </a:r>
            <a:r>
              <a:rPr lang="sk-SK" dirty="0" err="1"/>
              <a:t>may</a:t>
            </a:r>
            <a:r>
              <a:rPr lang="sk-SK" dirty="0"/>
              <a:t> </a:t>
            </a: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properties</a:t>
            </a:r>
            <a:r>
              <a:rPr lang="sk-SK" dirty="0"/>
              <a:t> never </a:t>
            </a:r>
            <a:r>
              <a:rPr lang="sk-SK" dirty="0" err="1"/>
              <a:t>defined</a:t>
            </a:r>
            <a:r>
              <a:rPr lang="sk-SK" dirty="0"/>
              <a:t> on </a:t>
            </a:r>
            <a:r>
              <a:rPr lang="sk-SK" i="1" dirty="0" err="1"/>
              <a:t>parent</a:t>
            </a:r>
            <a:r>
              <a:rPr lang="sk-SK" dirty="0"/>
              <a:t> (</a:t>
            </a:r>
            <a:r>
              <a:rPr lang="sk-SK" dirty="0" err="1"/>
              <a:t>we</a:t>
            </a:r>
            <a:r>
              <a:rPr lang="sk-SK" dirty="0"/>
              <a:t> are JS ;-)))</a:t>
            </a:r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216" name="Picture 215">
            <a:extLst>
              <a:ext uri="{FF2B5EF4-FFF2-40B4-BE49-F238E27FC236}">
                <a16:creationId xmlns="" xmlns:a16="http://schemas.microsoft.com/office/drawing/2014/main" id="{AE656E53-E22B-D846-B56A-43DA2243C4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95"/>
          <a:stretch/>
        </p:blipFill>
        <p:spPr>
          <a:xfrm>
            <a:off x="883389" y="1383377"/>
            <a:ext cx="1871329" cy="4708525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="" xmlns:a16="http://schemas.microsoft.com/office/drawing/2014/main" id="{837EA859-CD47-A146-B74B-4F7026A1F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340" y="2884333"/>
            <a:ext cx="4593265" cy="3321915"/>
          </a:xfrm>
          <a:prstGeom prst="rect">
            <a:avLst/>
          </a:prstGeom>
        </p:spPr>
      </p:pic>
      <p:cxnSp>
        <p:nvCxnSpPr>
          <p:cNvPr id="220" name="Straight Arrow Connector 219">
            <a:extLst>
              <a:ext uri="{FF2B5EF4-FFF2-40B4-BE49-F238E27FC236}">
                <a16:creationId xmlns="" xmlns:a16="http://schemas.microsoft.com/office/drawing/2014/main" id="{9E6FD230-1230-B447-AD9A-35743B4778D3}"/>
              </a:ext>
            </a:extLst>
          </p:cNvPr>
          <p:cNvCxnSpPr>
            <a:cxnSpLocks/>
          </p:cNvCxnSpPr>
          <p:nvPr/>
        </p:nvCxnSpPr>
        <p:spPr>
          <a:xfrm flipH="1">
            <a:off x="2966227" y="4854497"/>
            <a:ext cx="490653" cy="1"/>
          </a:xfrm>
          <a:prstGeom prst="straightConnector1">
            <a:avLst/>
          </a:prstGeom>
          <a:ln w="793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="" xmlns:a16="http://schemas.microsoft.com/office/drawing/2014/main" id="{1A8DA96B-77EB-4847-BDB3-3F4A4C7DE873}"/>
              </a:ext>
            </a:extLst>
          </p:cNvPr>
          <p:cNvCxnSpPr>
            <a:cxnSpLocks/>
          </p:cNvCxnSpPr>
          <p:nvPr/>
        </p:nvCxnSpPr>
        <p:spPr>
          <a:xfrm>
            <a:off x="2916107" y="5740789"/>
            <a:ext cx="1084520" cy="0"/>
          </a:xfrm>
          <a:prstGeom prst="straightConnector1">
            <a:avLst/>
          </a:prstGeom>
          <a:ln w="793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A0B7AC56-C615-DB40-B7F3-41B0818AD494}"/>
              </a:ext>
            </a:extLst>
          </p:cNvPr>
          <p:cNvCxnSpPr>
            <a:cxnSpLocks/>
          </p:cNvCxnSpPr>
          <p:nvPr/>
        </p:nvCxnSpPr>
        <p:spPr>
          <a:xfrm flipH="1">
            <a:off x="3010829" y="3834283"/>
            <a:ext cx="447539" cy="0"/>
          </a:xfrm>
          <a:prstGeom prst="straightConnector1">
            <a:avLst/>
          </a:prstGeom>
          <a:ln w="793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="" xmlns:a16="http://schemas.microsoft.com/office/drawing/2014/main" id="{2661D72B-6955-7D4C-9D3D-B5F6E15A8280}"/>
              </a:ext>
            </a:extLst>
          </p:cNvPr>
          <p:cNvCxnSpPr>
            <a:cxnSpLocks/>
          </p:cNvCxnSpPr>
          <p:nvPr/>
        </p:nvCxnSpPr>
        <p:spPr>
          <a:xfrm flipH="1">
            <a:off x="3092605" y="4140820"/>
            <a:ext cx="4125951" cy="0"/>
          </a:xfrm>
          <a:prstGeom prst="straightConnector1">
            <a:avLst/>
          </a:prstGeom>
          <a:ln w="158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56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1D173BD6-B206-CD44-9114-2DC3224E7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945"/>
            <a:ext cx="5181599" cy="464864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="" xmlns:a16="http://schemas.microsoft.com/office/drawing/2014/main" id="{63AE92BB-51EB-0946-95AE-C395CE46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29995" cy="1012828"/>
          </a:xfrm>
        </p:spPr>
        <p:txBody>
          <a:bodyPr>
            <a:normAutofit fontScale="90000"/>
          </a:bodyPr>
          <a:lstStyle/>
          <a:p>
            <a:r>
              <a:rPr lang="sk-SK"/>
              <a:t>overriding inherited property/method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05FF9298-8491-D24F-9240-AF76C3068D63}"/>
              </a:ext>
            </a:extLst>
          </p:cNvPr>
          <p:cNvSpPr/>
          <p:nvPr/>
        </p:nvSpPr>
        <p:spPr>
          <a:xfrm>
            <a:off x="6785343" y="2391937"/>
            <a:ext cx="2034283" cy="10266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p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="" xmlns:a16="http://schemas.microsoft.com/office/drawing/2014/main" id="{C22AE299-7562-C141-BCF8-D0D88A50519E}"/>
              </a:ext>
            </a:extLst>
          </p:cNvPr>
          <p:cNvCxnSpPr/>
          <p:nvPr/>
        </p:nvCxnSpPr>
        <p:spPr>
          <a:xfrm>
            <a:off x="6785343" y="2734159"/>
            <a:ext cx="20342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3519525D-06C7-2B4E-BB2D-CC11AE035E33}"/>
              </a:ext>
            </a:extLst>
          </p:cNvPr>
          <p:cNvSpPr/>
          <p:nvPr/>
        </p:nvSpPr>
        <p:spPr>
          <a:xfrm>
            <a:off x="6785343" y="2734159"/>
            <a:ext cx="2034283" cy="34222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a:[]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6A7FCA7B-5BF8-FA4A-A43D-C75DE3E84441}"/>
              </a:ext>
            </a:extLst>
          </p:cNvPr>
          <p:cNvSpPr/>
          <p:nvPr/>
        </p:nvSpPr>
        <p:spPr>
          <a:xfrm>
            <a:off x="6785343" y="3076382"/>
            <a:ext cx="2034283" cy="34222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b:'b'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F5BDFC4-6B65-2444-B65D-5795C434F73D}"/>
              </a:ext>
            </a:extLst>
          </p:cNvPr>
          <p:cNvSpPr/>
          <p:nvPr/>
        </p:nvSpPr>
        <p:spPr>
          <a:xfrm>
            <a:off x="6785342" y="3418604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toString:()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CCB4DCF3-19D4-1243-BF4B-5EDB2915CAB7}"/>
              </a:ext>
            </a:extLst>
          </p:cNvPr>
          <p:cNvSpPr/>
          <p:nvPr/>
        </p:nvSpPr>
        <p:spPr>
          <a:xfrm>
            <a:off x="6785341" y="376350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...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B6F2391C-A06F-7B43-8B31-BA845CCB492B}"/>
              </a:ext>
            </a:extLst>
          </p:cNvPr>
          <p:cNvGrpSpPr/>
          <p:nvPr/>
        </p:nvGrpSpPr>
        <p:grpSpPr>
          <a:xfrm>
            <a:off x="6785340" y="4362051"/>
            <a:ext cx="2034284" cy="1026668"/>
            <a:chOff x="6564328" y="3298004"/>
            <a:chExt cx="2034284" cy="1026668"/>
          </a:xfrm>
        </p:grpSpPr>
        <p:grpSp>
          <p:nvGrpSpPr>
            <p:cNvPr id="93" name="Group 92">
              <a:extLst>
                <a:ext uri="{FF2B5EF4-FFF2-40B4-BE49-F238E27FC236}">
                  <a16:creationId xmlns="" xmlns:a16="http://schemas.microsoft.com/office/drawing/2014/main" id="{F5A551BB-B583-8D4B-8C1E-1A3C16B2A35D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="" xmlns:a16="http://schemas.microsoft.com/office/drawing/2014/main" id="{079D4669-F0E7-B541-AABB-7B25FA769B7C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o1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="" xmlns:a16="http://schemas.microsoft.com/office/drawing/2014/main" id="{598C7B6A-32B1-C641-BA29-3638D0EC8607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93">
              <a:extLst>
                <a:ext uri="{FF2B5EF4-FFF2-40B4-BE49-F238E27FC236}">
                  <a16:creationId xmlns="" xmlns:a16="http://schemas.microsoft.com/office/drawing/2014/main" id="{1B06AFBD-22BB-004B-900F-851E1BBFE033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="" xmlns:a16="http://schemas.microsoft.com/office/drawing/2014/main" id="{04984184-11D5-5D4A-8D9A-835C890E4695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55B59227-3090-AB40-9DB7-0BED0A2F01B9}"/>
              </a:ext>
            </a:extLst>
          </p:cNvPr>
          <p:cNvSpPr/>
          <p:nvPr/>
        </p:nvSpPr>
        <p:spPr>
          <a:xfrm>
            <a:off x="6785339" y="4704272"/>
            <a:ext cx="2034283" cy="34222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x:'x'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="" xmlns:a16="http://schemas.microsoft.com/office/drawing/2014/main" id="{5BD68744-401D-5441-A59C-C100A795A789}"/>
              </a:ext>
            </a:extLst>
          </p:cNvPr>
          <p:cNvSpPr/>
          <p:nvPr/>
        </p:nvSpPr>
        <p:spPr>
          <a:xfrm>
            <a:off x="6785339" y="505465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a:[]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="" xmlns:a16="http://schemas.microsoft.com/office/drawing/2014/main" id="{32CD178D-5DFD-BB42-9B6E-324A9853D1EB}"/>
              </a:ext>
            </a:extLst>
          </p:cNvPr>
          <p:cNvSpPr/>
          <p:nvPr/>
        </p:nvSpPr>
        <p:spPr>
          <a:xfrm>
            <a:off x="6785339" y="5396882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b:'b'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9E41BF0B-4A81-FA48-A508-237DECC168BB}"/>
              </a:ext>
            </a:extLst>
          </p:cNvPr>
          <p:cNvSpPr/>
          <p:nvPr/>
        </p:nvSpPr>
        <p:spPr>
          <a:xfrm>
            <a:off x="6785338" y="5739104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toString:()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="" xmlns:a16="http://schemas.microsoft.com/office/drawing/2014/main" id="{26FDA655-EBFC-3844-8A8A-5733F9E9286D}"/>
              </a:ext>
            </a:extLst>
          </p:cNvPr>
          <p:cNvSpPr/>
          <p:nvPr/>
        </p:nvSpPr>
        <p:spPr>
          <a:xfrm>
            <a:off x="6785337" y="608400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...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CDF49FAF-2A18-BC44-B87C-A0729CC668A2}"/>
              </a:ext>
            </a:extLst>
          </p:cNvPr>
          <p:cNvGrpSpPr/>
          <p:nvPr/>
        </p:nvGrpSpPr>
        <p:grpSpPr>
          <a:xfrm>
            <a:off x="6785336" y="1035731"/>
            <a:ext cx="2034284" cy="1026668"/>
            <a:chOff x="6564328" y="3298004"/>
            <a:chExt cx="2034284" cy="1026668"/>
          </a:xfrm>
        </p:grpSpPr>
        <p:grpSp>
          <p:nvGrpSpPr>
            <p:cNvPr id="104" name="Group 103">
              <a:extLst>
                <a:ext uri="{FF2B5EF4-FFF2-40B4-BE49-F238E27FC236}">
                  <a16:creationId xmlns="" xmlns:a16="http://schemas.microsoft.com/office/drawing/2014/main" id="{F704FF2B-2576-5F4A-B712-ECC3ACBC9EF7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="" xmlns:a16="http://schemas.microsoft.com/office/drawing/2014/main" id="{58D2BDAC-0B3B-0642-87CA-A2D8FB465922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r {}</a:t>
                </a: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="" xmlns:a16="http://schemas.microsoft.com/office/drawing/2014/main" id="{E3B44CF2-CF66-1749-91D8-D80B467AF9C9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Rectangle 104">
              <a:extLst>
                <a:ext uri="{FF2B5EF4-FFF2-40B4-BE49-F238E27FC236}">
                  <a16:creationId xmlns="" xmlns:a16="http://schemas.microsoft.com/office/drawing/2014/main" id="{C8FCE0E7-FDBD-B040-9D8A-1663291050FA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  ...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="" xmlns:a16="http://schemas.microsoft.com/office/drawing/2014/main" id="{F2B856D7-7D04-BA43-8780-080936A74B95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k-SK">
                  <a:solidFill>
                    <a:schemeClr val="tx1"/>
                  </a:solidFill>
                  <a:latin typeface="Courier" pitchFamily="2" charset="0"/>
                </a:rPr>
                <a:t>  toString:()</a:t>
              </a:r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="" xmlns:a16="http://schemas.microsoft.com/office/drawing/2014/main" id="{0F30CFBA-41FD-364B-A713-EE2EEC5ABA35}"/>
              </a:ext>
            </a:extLst>
          </p:cNvPr>
          <p:cNvCxnSpPr>
            <a:cxnSpLocks/>
            <a:endCxn id="110" idx="2"/>
          </p:cNvCxnSpPr>
          <p:nvPr/>
        </p:nvCxnSpPr>
        <p:spPr>
          <a:xfrm flipV="1">
            <a:off x="7699704" y="734457"/>
            <a:ext cx="0" cy="29334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="" xmlns:a16="http://schemas.microsoft.com/office/drawing/2014/main" id="{D9842191-DB7E-634C-87C6-31C04C05250E}"/>
              </a:ext>
            </a:extLst>
          </p:cNvPr>
          <p:cNvSpPr/>
          <p:nvPr/>
        </p:nvSpPr>
        <p:spPr>
          <a:xfrm>
            <a:off x="7432643" y="365125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null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="" xmlns:a16="http://schemas.microsoft.com/office/drawing/2014/main" id="{C43302BC-955E-9949-BAE6-47C2C4AD1270}"/>
              </a:ext>
            </a:extLst>
          </p:cNvPr>
          <p:cNvCxnSpPr>
            <a:cxnSpLocks/>
            <a:stCxn id="64" idx="0"/>
            <a:endCxn id="105" idx="2"/>
          </p:cNvCxnSpPr>
          <p:nvPr/>
        </p:nvCxnSpPr>
        <p:spPr>
          <a:xfrm flipH="1" flipV="1">
            <a:off x="7802479" y="2062399"/>
            <a:ext cx="6" cy="329538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="" xmlns:a16="http://schemas.microsoft.com/office/drawing/2014/main" id="{5089F0DE-BE0E-2A43-8B60-6699A0A63540}"/>
              </a:ext>
            </a:extLst>
          </p:cNvPr>
          <p:cNvCxnSpPr>
            <a:cxnSpLocks/>
            <a:stCxn id="96" idx="0"/>
            <a:endCxn id="81" idx="2"/>
          </p:cNvCxnSpPr>
          <p:nvPr/>
        </p:nvCxnSpPr>
        <p:spPr>
          <a:xfrm flipV="1">
            <a:off x="7802483" y="4105732"/>
            <a:ext cx="0" cy="256319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="" xmlns:a16="http://schemas.microsoft.com/office/drawing/2014/main" id="{CFF53653-E6FB-C148-93FE-B1439467CB81}"/>
              </a:ext>
            </a:extLst>
          </p:cNvPr>
          <p:cNvGrpSpPr/>
          <p:nvPr/>
        </p:nvGrpSpPr>
        <p:grpSpPr>
          <a:xfrm>
            <a:off x="9319516" y="4362051"/>
            <a:ext cx="2034284" cy="1026668"/>
            <a:chOff x="6564328" y="3298004"/>
            <a:chExt cx="2034284" cy="1026668"/>
          </a:xfrm>
        </p:grpSpPr>
        <p:grpSp>
          <p:nvGrpSpPr>
            <p:cNvPr id="116" name="Group 115">
              <a:extLst>
                <a:ext uri="{FF2B5EF4-FFF2-40B4-BE49-F238E27FC236}">
                  <a16:creationId xmlns="" xmlns:a16="http://schemas.microsoft.com/office/drawing/2014/main" id="{FDA2F587-107A-5B41-B9A5-1277B1BD9631}"/>
                </a:ext>
              </a:extLst>
            </p:cNvPr>
            <p:cNvGrpSpPr/>
            <p:nvPr/>
          </p:nvGrpSpPr>
          <p:grpSpPr>
            <a:xfrm>
              <a:off x="6564329" y="3298004"/>
              <a:ext cx="2034283" cy="1026668"/>
              <a:chOff x="6564329" y="3298004"/>
              <a:chExt cx="2034283" cy="1026668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="" xmlns:a16="http://schemas.microsoft.com/office/drawing/2014/main" id="{40B26AA2-6282-AD45-B8D7-30E3135BF529}"/>
                  </a:ext>
                </a:extLst>
              </p:cNvPr>
              <p:cNvSpPr/>
              <p:nvPr/>
            </p:nvSpPr>
            <p:spPr>
              <a:xfrm>
                <a:off x="6564329" y="3298004"/>
                <a:ext cx="2034283" cy="10266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sk-SK">
                    <a:solidFill>
                      <a:schemeClr val="tx1"/>
                    </a:solidFill>
                    <a:latin typeface="Courier" pitchFamily="2" charset="0"/>
                  </a:rPr>
                  <a:t>o2</a:t>
                </a:r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="" xmlns:a16="http://schemas.microsoft.com/office/drawing/2014/main" id="{04A946B6-306E-A748-AC9F-2F91EE904302}"/>
                  </a:ext>
                </a:extLst>
              </p:cNvPr>
              <p:cNvCxnSpPr/>
              <p:nvPr/>
            </p:nvCxnSpPr>
            <p:spPr>
              <a:xfrm>
                <a:off x="6564329" y="3640226"/>
                <a:ext cx="20342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Rectangle 117">
              <a:extLst>
                <a:ext uri="{FF2B5EF4-FFF2-40B4-BE49-F238E27FC236}">
                  <a16:creationId xmlns="" xmlns:a16="http://schemas.microsoft.com/office/drawing/2014/main" id="{8F4D4FB5-2B4C-C243-9CAC-C3E10840DD6B}"/>
                </a:ext>
              </a:extLst>
            </p:cNvPr>
            <p:cNvSpPr/>
            <p:nvPr/>
          </p:nvSpPr>
          <p:spPr>
            <a:xfrm>
              <a:off x="6564329" y="3982449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="" xmlns:a16="http://schemas.microsoft.com/office/drawing/2014/main" id="{7EC2D779-2A70-0441-BDB4-27EE8B6B4245}"/>
                </a:ext>
              </a:extLst>
            </p:cNvPr>
            <p:cNvSpPr/>
            <p:nvPr/>
          </p:nvSpPr>
          <p:spPr>
            <a:xfrm>
              <a:off x="6564328" y="3640226"/>
              <a:ext cx="2034283" cy="34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sk-SK">
                <a:solidFill>
                  <a:schemeClr val="tx1"/>
                </a:solidFill>
                <a:latin typeface="Courier" pitchFamily="2" charset="0"/>
              </a:endParaRPr>
            </a:p>
          </p:txBody>
        </p:sp>
      </p:grpSp>
      <p:sp>
        <p:nvSpPr>
          <p:cNvPr id="124" name="Rectangle 123">
            <a:extLst>
              <a:ext uri="{FF2B5EF4-FFF2-40B4-BE49-F238E27FC236}">
                <a16:creationId xmlns="" xmlns:a16="http://schemas.microsoft.com/office/drawing/2014/main" id="{4CF7FCEA-1A76-3D42-92CF-0F6C7AE9D8BE}"/>
              </a:ext>
            </a:extLst>
          </p:cNvPr>
          <p:cNvSpPr/>
          <p:nvPr/>
        </p:nvSpPr>
        <p:spPr>
          <a:xfrm>
            <a:off x="9319515" y="4704272"/>
            <a:ext cx="2034283" cy="34222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  y:'y'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="" xmlns:a16="http://schemas.microsoft.com/office/drawing/2014/main" id="{DB8251CF-B51D-D74A-BE4A-85D928B00005}"/>
              </a:ext>
            </a:extLst>
          </p:cNvPr>
          <p:cNvSpPr/>
          <p:nvPr/>
        </p:nvSpPr>
        <p:spPr>
          <a:xfrm>
            <a:off x="9319515" y="505465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a:[]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="" xmlns:a16="http://schemas.microsoft.com/office/drawing/2014/main" id="{E6E48D7F-FFE2-2C4F-B138-D275DDF15501}"/>
              </a:ext>
            </a:extLst>
          </p:cNvPr>
          <p:cNvSpPr/>
          <p:nvPr/>
        </p:nvSpPr>
        <p:spPr>
          <a:xfrm>
            <a:off x="9319515" y="5396882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b:'b'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="" xmlns:a16="http://schemas.microsoft.com/office/drawing/2014/main" id="{0DC32083-FC35-6940-A549-270EA41A6B2B}"/>
              </a:ext>
            </a:extLst>
          </p:cNvPr>
          <p:cNvSpPr/>
          <p:nvPr/>
        </p:nvSpPr>
        <p:spPr>
          <a:xfrm>
            <a:off x="9319514" y="5739104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toString:()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="" xmlns:a16="http://schemas.microsoft.com/office/drawing/2014/main" id="{48BE3760-30B7-7347-8F19-9D79FF7C3355}"/>
              </a:ext>
            </a:extLst>
          </p:cNvPr>
          <p:cNvSpPr/>
          <p:nvPr/>
        </p:nvSpPr>
        <p:spPr>
          <a:xfrm>
            <a:off x="9319513" y="6084009"/>
            <a:ext cx="2034283" cy="342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k-SK">
                <a:solidFill>
                  <a:schemeClr val="tx1"/>
                </a:solidFill>
                <a:latin typeface="Courier" pitchFamily="2" charset="0"/>
              </a:rPr>
              <a:t>  ...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="" xmlns:a16="http://schemas.microsoft.com/office/drawing/2014/main" id="{5D510A16-B367-224C-B0E8-05509F9700D7}"/>
              </a:ext>
            </a:extLst>
          </p:cNvPr>
          <p:cNvCxnSpPr>
            <a:cxnSpLocks/>
            <a:stCxn id="120" idx="0"/>
            <a:endCxn id="81" idx="2"/>
          </p:cNvCxnSpPr>
          <p:nvPr/>
        </p:nvCxnSpPr>
        <p:spPr>
          <a:xfrm flipH="1" flipV="1">
            <a:off x="7802483" y="4105732"/>
            <a:ext cx="2534176" cy="256319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2143994-AF10-5441-A7F3-224EDD62D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95" y="1589787"/>
            <a:ext cx="48260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0C686FD-11BE-CA48-9A50-A38B97FFA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95" y="3414190"/>
            <a:ext cx="4102100" cy="787400"/>
          </a:xfrm>
          <a:prstGeom prst="rect">
            <a:avLst/>
          </a:prstGeom>
        </p:spPr>
      </p:pic>
      <p:sp>
        <p:nvSpPr>
          <p:cNvPr id="132" name="Right Arrow 131">
            <a:extLst>
              <a:ext uri="{FF2B5EF4-FFF2-40B4-BE49-F238E27FC236}">
                <a16:creationId xmlns="" xmlns:a16="http://schemas.microsoft.com/office/drawing/2014/main" id="{5A8EE73F-B2B2-7D48-9001-BE5C2444A1B1}"/>
              </a:ext>
            </a:extLst>
          </p:cNvPr>
          <p:cNvSpPr/>
          <p:nvPr/>
        </p:nvSpPr>
        <p:spPr>
          <a:xfrm>
            <a:off x="366166" y="3760827"/>
            <a:ext cx="524031" cy="335656"/>
          </a:xfrm>
          <a:prstGeom prst="rightArrow">
            <a:avLst>
              <a:gd name="adj1" fmla="val 4387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3" name="Rectangle 132">
            <a:extLst>
              <a:ext uri="{FF2B5EF4-FFF2-40B4-BE49-F238E27FC236}">
                <a16:creationId xmlns="" xmlns:a16="http://schemas.microsoft.com/office/drawing/2014/main" id="{84BC5B14-60F0-6546-BC9D-A226AB79DA5C}"/>
              </a:ext>
            </a:extLst>
          </p:cNvPr>
          <p:cNvSpPr/>
          <p:nvPr/>
        </p:nvSpPr>
        <p:spPr>
          <a:xfrm>
            <a:off x="6785335" y="5396880"/>
            <a:ext cx="2034283" cy="34222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vl="1"/>
            <a:r>
              <a:rPr lang="sk-SK">
                <a:solidFill>
                  <a:schemeClr val="tx1"/>
                </a:solidFill>
                <a:latin typeface="Courier" pitchFamily="2" charset="0"/>
              </a:rPr>
              <a:t>b:'changed'</a:t>
            </a:r>
          </a:p>
          <a:p>
            <a:endParaRPr lang="sk-SK">
              <a:solidFill>
                <a:schemeClr val="tx1"/>
              </a:solidFill>
              <a:latin typeface="Courier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AB1CBB6-54A4-5B44-875A-D087ADB2E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197" y="4105732"/>
            <a:ext cx="4737100" cy="1041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5055EE2-7790-F149-9777-D9C0F8BBB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197" y="5138066"/>
            <a:ext cx="49022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3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351DFE5-F63D-4BE0-BDA9-E3EB88F01A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AA16612-ACD2-4A16-8F2B-4514FD6BF28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59AEEF-BD02-2942-A3C7-823A131D9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sk-SK" sz="4000" dirty="0" err="1">
                <a:solidFill>
                  <a:srgbClr val="FFFFFF"/>
                </a:solidFill>
              </a:rPr>
              <a:t>Missing</a:t>
            </a:r>
            <a:r>
              <a:rPr lang="sk-SK" sz="4000">
                <a:solidFill>
                  <a:srgbClr val="FFFFFF"/>
                </a:solidFill>
              </a:rPr>
              <a:t>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2E5EBA-054D-C749-AC95-D60F5E826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sk-SK" sz="1900">
                <a:solidFill>
                  <a:srgbClr val="000000"/>
                </a:solidFill>
              </a:rPr>
              <a:t>Na ďalších prednáškach budeme rozoberať</a:t>
            </a:r>
          </a:p>
          <a:p>
            <a:pPr lvl="1"/>
            <a:r>
              <a:rPr lang="sk-SK" sz="1900">
                <a:solidFill>
                  <a:srgbClr val="000000"/>
                </a:solidFill>
              </a:rPr>
              <a:t>transformácie objektov (FP)</a:t>
            </a:r>
          </a:p>
          <a:p>
            <a:pPr lvl="1"/>
            <a:r>
              <a:rPr lang="sk-SK" sz="1900">
                <a:solidFill>
                  <a:srgbClr val="000000"/>
                </a:solidFill>
              </a:rPr>
              <a:t>porovnávanie objektov</a:t>
            </a:r>
          </a:p>
          <a:p>
            <a:pPr lvl="1"/>
            <a:r>
              <a:rPr lang="sk-SK" sz="1900">
                <a:solidFill>
                  <a:srgbClr val="000000"/>
                </a:solidFill>
              </a:rPr>
              <a:t>serializáciu deserializáciu</a:t>
            </a:r>
          </a:p>
          <a:p>
            <a:pPr lvl="1"/>
            <a:r>
              <a:rPr lang="sk-SK" sz="1900">
                <a:solidFill>
                  <a:srgbClr val="000000"/>
                </a:solidFill>
              </a:rPr>
              <a:t>traverzovanie </a:t>
            </a:r>
          </a:p>
          <a:p>
            <a:pPr lvl="1"/>
            <a:r>
              <a:rPr lang="sk-SK" sz="1900">
                <a:solidFill>
                  <a:srgbClr val="000000"/>
                </a:solidFill>
              </a:rPr>
              <a:t>....</a:t>
            </a:r>
          </a:p>
          <a:p>
            <a:pPr lvl="1"/>
            <a:r>
              <a:rPr lang="sk-SK" sz="1900">
                <a:solidFill>
                  <a:srgbClr val="000000"/>
                </a:solidFill>
              </a:rPr>
              <a:t>dediť z node.js tried (Streams)</a:t>
            </a:r>
          </a:p>
          <a:p>
            <a:pPr lvl="1"/>
            <a:r>
              <a:rPr lang="sk-SK" sz="1900">
                <a:solidFill>
                  <a:srgbClr val="000000"/>
                </a:solidFill>
              </a:rPr>
              <a:t>....	</a:t>
            </a:r>
          </a:p>
        </p:txBody>
      </p:sp>
    </p:spTree>
    <p:extLst>
      <p:ext uri="{BB962C8B-B14F-4D97-AF65-F5344CB8AC3E}">
        <p14:creationId xmlns:p14="http://schemas.microsoft.com/office/powerpoint/2010/main" val="315749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properties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JavaScript </a:t>
            </a:r>
            <a:r>
              <a:rPr lang="sk-SK" dirty="0" err="1"/>
              <a:t>objects</a:t>
            </a:r>
            <a:r>
              <a:rPr lang="sk-SK" dirty="0"/>
              <a:t> are </a:t>
            </a:r>
            <a:r>
              <a:rPr lang="sk-SK" b="1" dirty="0" err="1"/>
              <a:t>dynamic</a:t>
            </a:r>
            <a:r>
              <a:rPr lang="sk-SK" b="1" dirty="0"/>
              <a:t> "</a:t>
            </a:r>
            <a:r>
              <a:rPr lang="sk-SK" b="1" dirty="0" err="1"/>
              <a:t>bags</a:t>
            </a:r>
            <a:r>
              <a:rPr lang="sk-SK" b="1" dirty="0"/>
              <a:t>" of </a:t>
            </a:r>
            <a:r>
              <a:rPr lang="sk-SK" b="1" dirty="0" err="1"/>
              <a:t>properties</a:t>
            </a:r>
            <a:r>
              <a:rPr lang="sk-SK" b="1" dirty="0"/>
              <a:t>, </a:t>
            </a:r>
            <a:r>
              <a:rPr lang="sk-SK" b="1" dirty="0" err="1"/>
              <a:t>properties</a:t>
            </a:r>
            <a:r>
              <a:rPr lang="sk-SK" b="1" dirty="0"/>
              <a:t> </a:t>
            </a:r>
            <a:r>
              <a:rPr lang="sk-SK" b="1" dirty="0" err="1"/>
              <a:t>can</a:t>
            </a:r>
            <a:r>
              <a:rPr lang="sk-SK" b="1" dirty="0"/>
              <a:t> </a:t>
            </a:r>
            <a:r>
              <a:rPr lang="sk-SK" b="1" dirty="0" err="1"/>
              <a:t>be</a:t>
            </a:r>
            <a:r>
              <a:rPr lang="sk-SK" b="1" dirty="0"/>
              <a:t> </a:t>
            </a:r>
            <a:r>
              <a:rPr lang="sk-SK" b="1" dirty="0" err="1"/>
              <a:t>added</a:t>
            </a:r>
            <a:r>
              <a:rPr lang="sk-SK" b="1" dirty="0"/>
              <a:t> or </a:t>
            </a:r>
            <a:r>
              <a:rPr lang="sk-SK" b="1" dirty="0" err="1"/>
              <a:t>deleted</a:t>
            </a:r>
            <a:r>
              <a:rPr lang="sk-SK" b="1" dirty="0"/>
              <a:t> at </a:t>
            </a:r>
            <a:r>
              <a:rPr lang="sk-SK" b="1" dirty="0" err="1"/>
              <a:t>any</a:t>
            </a:r>
            <a:r>
              <a:rPr lang="sk-SK" b="1" dirty="0"/>
              <a:t> </a:t>
            </a:r>
            <a:r>
              <a:rPr lang="sk-SK" b="1" dirty="0" err="1"/>
              <a:t>time</a:t>
            </a:r>
            <a:r>
              <a:rPr lang="sk-SK" dirty="0"/>
              <a:t>, and are </a:t>
            </a:r>
            <a:r>
              <a:rPr lang="sk-SK" b="1" dirty="0" err="1"/>
              <a:t>independent</a:t>
            </a:r>
            <a:r>
              <a:rPr lang="sk-SK" b="1" dirty="0"/>
              <a:t> of </a:t>
            </a:r>
            <a:r>
              <a:rPr lang="sk-SK" b="1" dirty="0" err="1"/>
              <a:t>any</a:t>
            </a:r>
            <a:r>
              <a:rPr lang="sk-SK" b="1" dirty="0"/>
              <a:t> </a:t>
            </a:r>
            <a:r>
              <a:rPr lang="sk-SK" b="1" dirty="0" err="1"/>
              <a:t>class</a:t>
            </a:r>
            <a:r>
              <a:rPr lang="sk-SK" b="1" dirty="0"/>
              <a:t> </a:t>
            </a:r>
            <a:r>
              <a:rPr lang="sk-SK" b="1" dirty="0" err="1"/>
              <a:t>definition</a:t>
            </a:r>
            <a:endParaRPr lang="en-US" b="1" dirty="0"/>
          </a:p>
          <a:p>
            <a:r>
              <a:rPr lang="en-US" dirty="0"/>
              <a:t>object has members: properties and methods</a:t>
            </a:r>
          </a:p>
          <a:p>
            <a:r>
              <a:rPr lang="en-US" dirty="0"/>
              <a:t>property can be one of: </a:t>
            </a:r>
          </a:p>
          <a:p>
            <a:pPr lvl="1"/>
            <a:r>
              <a:rPr lang="en-US" dirty="0"/>
              <a:t>primitives – string, number, </a:t>
            </a:r>
            <a:r>
              <a:rPr lang="en-US" dirty="0" err="1"/>
              <a:t>boolean</a:t>
            </a:r>
            <a:r>
              <a:rPr lang="en-US" dirty="0"/>
              <a:t>, null, undefined, symbol </a:t>
            </a:r>
          </a:p>
          <a:p>
            <a:pPr lvl="1"/>
            <a:r>
              <a:rPr lang="en-US" dirty="0"/>
              <a:t>object – array, date, …. and of course function (method)</a:t>
            </a:r>
          </a:p>
          <a:p>
            <a:r>
              <a:rPr lang="en-US" dirty="0"/>
              <a:t>syntax for defining and accessing properties</a:t>
            </a:r>
          </a:p>
          <a:p>
            <a:r>
              <a:rPr lang="en-US" dirty="0"/>
              <a:t>properties can be own and not-own (inherited)</a:t>
            </a:r>
          </a:p>
          <a:p>
            <a:r>
              <a:rPr lang="en-US" dirty="0"/>
              <a:t>properties can be enumerable, configurable, writable</a:t>
            </a:r>
          </a:p>
          <a:p>
            <a:r>
              <a:rPr lang="en-US" dirty="0"/>
              <a:t>getters and setters</a:t>
            </a:r>
          </a:p>
          <a:p>
            <a:r>
              <a:rPr lang="en-US" dirty="0"/>
              <a:t>inspecting objects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94907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23962611-DFD5-4092-AAFD-559E3DFCE2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DFE3ACE2-6FD0-4E4E-968F-F18D5937F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sk-SK">
                <a:solidFill>
                  <a:srgbClr val="FFFFFF"/>
                </a:solidFill>
              </a:rPr>
              <a:t>_aux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="" xmlns:a16="http://schemas.microsoft.com/office/drawing/2014/main" id="{200F8DF9-2E08-4749-B18B-5700E6CFA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sk-SK">
              <a:solidFill>
                <a:srgbClr val="FFFF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2270F1FA-0425-408F-9861-80BF5AFB27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8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1DAFF7-CE44-134E-84A0-9513EB54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Some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C2AA4C-03B9-EE4C-8887-B7921D428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>
                <a:hlinkClick r:id="rId2"/>
              </a:rPr>
              <a:t>https://developer.mozilla.org/en-US/docs/Web/JavaScript/Guide/Details_of_the_Object_Model</a:t>
            </a:r>
            <a:endParaRPr lang="sk-SK"/>
          </a:p>
          <a:p>
            <a:r>
              <a:rPr lang="sk-SK">
                <a:hlinkClick r:id="rId3"/>
              </a:rPr>
              <a:t>https://medium.com/@robertgrosse/how-es6-classes-really-work-and-how-to-build-your-own-fd6085eb326a</a:t>
            </a:r>
            <a:endParaRPr lang="sk-SK"/>
          </a:p>
          <a:p>
            <a:r>
              <a:rPr lang="sk-SK">
                <a:hlinkClick r:id="rId4"/>
              </a:rPr>
              <a:t>https://www.sitepoint.com/object-oriented-javascript-deep-dive-es6-classes/</a:t>
            </a:r>
            <a:endParaRPr lang="sk-SK"/>
          </a:p>
          <a:p>
            <a:endParaRPr lang="sk-SK"/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1675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EF5B90-E3D6-E44D-9AC7-ADF3943A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Creating</a:t>
            </a:r>
            <a:r>
              <a:rPr lang="sk-SK" dirty="0"/>
              <a:t> </a:t>
            </a:r>
            <a:r>
              <a:rPr lang="sk-SK" dirty="0" err="1"/>
              <a:t>Objects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F2DAC7F-6D20-7741-AA8A-BFEC5E158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Object</a:t>
            </a:r>
            <a:r>
              <a:rPr lang="sk-SK" dirty="0"/>
              <a:t> </a:t>
            </a:r>
            <a:r>
              <a:rPr lang="sk-SK" dirty="0" err="1"/>
              <a:t>Literal</a:t>
            </a:r>
            <a:r>
              <a:rPr lang="sk-SK" dirty="0"/>
              <a:t> {}</a:t>
            </a:r>
          </a:p>
          <a:p>
            <a:pPr lvl="1"/>
            <a:r>
              <a:rPr lang="sk-SK" dirty="0"/>
              <a:t>Rýchly, jednoduchý zápis</a:t>
            </a:r>
          </a:p>
          <a:p>
            <a:pPr lvl="1"/>
            <a:r>
              <a:rPr lang="sk-SK" dirty="0"/>
              <a:t>....</a:t>
            </a:r>
          </a:p>
          <a:p>
            <a:r>
              <a:rPr lang="sk-SK" dirty="0"/>
              <a:t>new </a:t>
            </a:r>
            <a:r>
              <a:rPr lang="sk-SK" dirty="0" err="1"/>
              <a:t>Object</a:t>
            </a:r>
            <a:r>
              <a:rPr lang="sk-SK" dirty="0"/>
              <a:t>([</a:t>
            </a:r>
            <a:r>
              <a:rPr lang="sk-SK" dirty="0" err="1"/>
              <a:t>value</a:t>
            </a:r>
            <a:r>
              <a:rPr lang="sk-SK" dirty="0"/>
              <a:t>])</a:t>
            </a:r>
          </a:p>
          <a:p>
            <a:pPr lvl="1"/>
            <a:r>
              <a:rPr lang="sk-SK" dirty="0"/>
              <a:t>Dynamický typ objektu podľa </a:t>
            </a:r>
            <a:r>
              <a:rPr lang="sk-SK" dirty="0" err="1"/>
              <a:t>value</a:t>
            </a:r>
            <a:endParaRPr lang="sk-SK" dirty="0"/>
          </a:p>
          <a:p>
            <a:pPr lvl="1"/>
            <a:r>
              <a:rPr lang="sk-SK" dirty="0"/>
              <a:t>....</a:t>
            </a:r>
          </a:p>
          <a:p>
            <a:r>
              <a:rPr lang="sk-SK" dirty="0" err="1"/>
              <a:t>Object.createObject</a:t>
            </a:r>
            <a:r>
              <a:rPr lang="sk-SK" dirty="0"/>
              <a:t>()</a:t>
            </a:r>
          </a:p>
          <a:p>
            <a:pPr lvl="1"/>
            <a:r>
              <a:rPr lang="sk-SK" dirty="0"/>
              <a:t>Pokročilý zápis (konfigurácia správania/druhov </a:t>
            </a:r>
            <a:r>
              <a:rPr lang="sk-SK" dirty="0" err="1"/>
              <a:t>properties</a:t>
            </a:r>
            <a:r>
              <a:rPr lang="sk-SK" dirty="0"/>
              <a:t> ....)</a:t>
            </a:r>
          </a:p>
          <a:p>
            <a:pPr lvl="1"/>
            <a:r>
              <a:rPr lang="sk-SK" dirty="0"/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204490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C8976D-676D-5F4C-9A7C-C9CAF0ED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Defining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 </a:t>
            </a:r>
            <a:r>
              <a:rPr lang="sk-SK" dirty="0" err="1"/>
              <a:t>properties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33FF2FE-5269-1C4B-AFFB-040752C6B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sk-SK" dirty="0"/>
              <a:t>V JS mame niekoľko možnosti:</a:t>
            </a:r>
          </a:p>
          <a:p>
            <a:pPr marL="0" indent="0">
              <a:buNone/>
            </a:pPr>
            <a:r>
              <a:rPr lang="sk-SK" dirty="0"/>
              <a:t>Základne sú:</a:t>
            </a:r>
          </a:p>
          <a:p>
            <a:pPr marL="514350" indent="-514350">
              <a:buFont typeface="+mj-lt"/>
              <a:buAutoNum type="arabicPeriod"/>
            </a:pPr>
            <a:r>
              <a:rPr lang="sk-SK" i="1" dirty="0" err="1"/>
              <a:t>literal</a:t>
            </a:r>
            <a:r>
              <a:rPr lang="sk-SK" dirty="0"/>
              <a:t> or </a:t>
            </a:r>
            <a:r>
              <a:rPr lang="sk-SK" i="1" dirty="0" err="1"/>
              <a:t>initializer</a:t>
            </a:r>
            <a:r>
              <a:rPr lang="sk-SK" dirty="0"/>
              <a:t> </a:t>
            </a:r>
            <a:r>
              <a:rPr lang="sk-SK" dirty="0" err="1"/>
              <a:t>notation</a:t>
            </a:r>
            <a:r>
              <a:rPr lang="sk-SK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sk-SK" dirty="0" err="1"/>
              <a:t>Member</a:t>
            </a:r>
            <a:r>
              <a:rPr lang="sk-SK" dirty="0"/>
              <a:t> </a:t>
            </a:r>
            <a:r>
              <a:rPr lang="sk-SK" dirty="0" err="1"/>
              <a:t>assignment</a:t>
            </a:r>
            <a:r>
              <a:rPr lang="sk-SK" dirty="0"/>
              <a:t> (z . bodkou) </a:t>
            </a:r>
          </a:p>
          <a:p>
            <a:pPr marL="514350" indent="-514350">
              <a:buFont typeface="+mj-lt"/>
              <a:buAutoNum type="arabicPeriod"/>
            </a:pPr>
            <a:r>
              <a:rPr lang="sk-SK" dirty="0" err="1"/>
              <a:t>Member</a:t>
            </a:r>
            <a:r>
              <a:rPr lang="sk-SK" dirty="0"/>
              <a:t> </a:t>
            </a:r>
            <a:r>
              <a:rPr lang="sk-SK" dirty="0" err="1"/>
              <a:t>assignment</a:t>
            </a:r>
            <a:r>
              <a:rPr lang="sk-SK" dirty="0"/>
              <a:t> (z [] </a:t>
            </a:r>
            <a:r>
              <a:rPr lang="sk-SK" dirty="0" err="1"/>
              <a:t>hranatymi</a:t>
            </a:r>
            <a:r>
              <a:rPr lang="sk-SK" dirty="0"/>
              <a:t> </a:t>
            </a:r>
            <a:r>
              <a:rPr lang="sk-SK" dirty="0" err="1"/>
              <a:t>zatvorkami</a:t>
            </a:r>
            <a:r>
              <a:rPr lang="sk-SK" dirty="0"/>
              <a:t>)</a:t>
            </a:r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 err="1"/>
              <a:t>Advanced</a:t>
            </a:r>
            <a:r>
              <a:rPr lang="sk-SK" dirty="0"/>
              <a:t> sú:</a:t>
            </a:r>
          </a:p>
          <a:p>
            <a:pPr marL="514350" indent="-514350">
              <a:buFont typeface="+mj-lt"/>
              <a:buAutoNum type="arabicPeriod"/>
            </a:pPr>
            <a:r>
              <a:rPr lang="sk-SK" dirty="0" err="1"/>
              <a:t>Computed</a:t>
            </a:r>
            <a:r>
              <a:rPr lang="sk-SK" dirty="0"/>
              <a:t> </a:t>
            </a:r>
            <a:r>
              <a:rPr lang="sk-SK" dirty="0" err="1"/>
              <a:t>property</a:t>
            </a:r>
            <a:r>
              <a:rPr lang="sk-SK" dirty="0"/>
              <a:t> </a:t>
            </a:r>
            <a:r>
              <a:rPr lang="sk-SK" dirty="0" err="1"/>
              <a:t>names</a:t>
            </a:r>
            <a:r>
              <a:rPr lang="sk-SK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sk-SK" dirty="0" err="1"/>
              <a:t>Spread</a:t>
            </a:r>
            <a:r>
              <a:rPr lang="sk-SK" dirty="0"/>
              <a:t> </a:t>
            </a:r>
            <a:r>
              <a:rPr lang="sk-SK" dirty="0" err="1"/>
              <a:t>properties</a:t>
            </a:r>
            <a:r>
              <a:rPr lang="sk-SK" dirty="0"/>
              <a:t> 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 </a:t>
            </a:r>
            <a:r>
              <a:rPr lang="sk-SK" dirty="0" err="1"/>
              <a:t>literals</a:t>
            </a:r>
            <a:endParaRPr lang="sk-SK" dirty="0"/>
          </a:p>
          <a:p>
            <a:pPr marL="514350" indent="-514350">
              <a:buFont typeface="+mj-lt"/>
              <a:buAutoNum type="arabicPeriod"/>
            </a:pPr>
            <a:r>
              <a:rPr lang="sk-SK" dirty="0"/>
              <a:t>Rest </a:t>
            </a:r>
            <a:r>
              <a:rPr lang="sk-SK" dirty="0" err="1"/>
              <a:t>properties</a:t>
            </a:r>
            <a:r>
              <a:rPr lang="sk-SK" dirty="0"/>
              <a:t> 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 </a:t>
            </a:r>
            <a:r>
              <a:rPr lang="sk-SK" dirty="0" err="1"/>
              <a:t>destructuring</a:t>
            </a:r>
            <a:r>
              <a:rPr lang="sk-SK" dirty="0"/>
              <a:t> </a:t>
            </a:r>
          </a:p>
          <a:p>
            <a:pPr marL="514350" indent="-514350">
              <a:buFont typeface="+mj-lt"/>
              <a:buAutoNum type="arabicPeriod"/>
            </a:pPr>
            <a:r>
              <a:rPr lang="sk-SK" dirty="0" err="1"/>
              <a:t>Shorthand</a:t>
            </a:r>
            <a:r>
              <a:rPr lang="sk-SK" dirty="0"/>
              <a:t> </a:t>
            </a:r>
            <a:r>
              <a:rPr lang="sk-SK" dirty="0" err="1"/>
              <a:t>property</a:t>
            </a:r>
            <a:r>
              <a:rPr lang="sk-SK" dirty="0"/>
              <a:t> </a:t>
            </a:r>
            <a:r>
              <a:rPr lang="sk-SK" dirty="0" err="1"/>
              <a:t>names</a:t>
            </a:r>
            <a:endParaRPr lang="sk-SK" dirty="0"/>
          </a:p>
          <a:p>
            <a:pPr marL="514350" indent="-514350">
              <a:buFont typeface="+mj-lt"/>
              <a:buAutoNum type="arabicPeriod"/>
            </a:pPr>
            <a:r>
              <a:rPr lang="sk-SK" dirty="0" err="1"/>
              <a:t>Shorthand</a:t>
            </a:r>
            <a:r>
              <a:rPr lang="sk-SK" dirty="0"/>
              <a:t> </a:t>
            </a:r>
            <a:r>
              <a:rPr lang="sk-SK" dirty="0" err="1"/>
              <a:t>method</a:t>
            </a:r>
            <a:r>
              <a:rPr lang="sk-SK" dirty="0"/>
              <a:t> </a:t>
            </a:r>
            <a:r>
              <a:rPr lang="sk-SK" dirty="0" err="1"/>
              <a:t>names</a:t>
            </a:r>
            <a:endParaRPr lang="sk-SK" dirty="0"/>
          </a:p>
          <a:p>
            <a:pPr marL="514350" indent="-514350">
              <a:buFont typeface="+mj-lt"/>
              <a:buAutoNum type="arabicPeriod"/>
            </a:pPr>
            <a:r>
              <a:rPr lang="sk-SK" dirty="0" err="1" smtClean="0"/>
              <a:t>Getter</a:t>
            </a:r>
            <a:r>
              <a:rPr lang="sk-SK" dirty="0" smtClean="0"/>
              <a:t> </a:t>
            </a:r>
            <a:r>
              <a:rPr lang="sk-SK" dirty="0"/>
              <a:t>and </a:t>
            </a:r>
            <a:r>
              <a:rPr lang="sk-SK" dirty="0" err="1" smtClean="0"/>
              <a:t>Setters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sk-SK" dirty="0" err="1"/>
              <a:t>Object.defineProperty</a:t>
            </a:r>
            <a:r>
              <a:rPr lang="sk-SK" dirty="0"/>
              <a:t> (</a:t>
            </a:r>
            <a:r>
              <a:rPr lang="sk-SK" dirty="0" err="1" smtClean="0"/>
              <a:t>createObject</a:t>
            </a:r>
            <a:r>
              <a:rPr lang="sk-SK" dirty="0" smtClean="0"/>
              <a:t>)</a:t>
            </a:r>
            <a:r>
              <a:rPr lang="en-US" dirty="0" smtClean="0"/>
              <a:t> (</a:t>
            </a:r>
            <a:r>
              <a:rPr lang="en-US" dirty="0" err="1" smtClean="0"/>
              <a:t>cela</a:t>
            </a:r>
            <a:r>
              <a:rPr lang="en-US" dirty="0" smtClean="0"/>
              <a:t> </a:t>
            </a:r>
            <a:r>
              <a:rPr lang="en-US" dirty="0" err="1" smtClean="0"/>
              <a:t>sekcia</a:t>
            </a:r>
            <a:r>
              <a:rPr lang="en-US" dirty="0" smtClean="0"/>
              <a:t> o </a:t>
            </a:r>
            <a:r>
              <a:rPr lang="en-US" dirty="0" err="1" smtClean="0"/>
              <a:t>tomto</a:t>
            </a:r>
            <a:r>
              <a:rPr lang="en-US" dirty="0" smtClean="0"/>
              <a:t>)</a:t>
            </a:r>
            <a:endParaRPr lang="sk-SK" dirty="0" smtClean="0"/>
          </a:p>
          <a:p>
            <a:pPr>
              <a:buFontTx/>
              <a:buChar char="-"/>
            </a:pPr>
            <a:endParaRPr lang="sk-SK" dirty="0"/>
          </a:p>
          <a:p>
            <a:pPr marL="0" indent="0">
              <a:buNone/>
            </a:pPr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4E88771-965D-964F-A1D2-3A58C9E84C9A}"/>
              </a:ext>
            </a:extLst>
          </p:cNvPr>
          <p:cNvSpPr/>
          <p:nvPr/>
        </p:nvSpPr>
        <p:spPr>
          <a:xfrm>
            <a:off x="838200" y="6311900"/>
            <a:ext cx="1036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>
                <a:hlinkClick r:id="rId2"/>
              </a:rPr>
              <a:t>https://developer.mozilla.org/en-US/docs/Web/JavaScript/Reference/Operators/Object_initializer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5370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2455</Words>
  <Application>Microsoft Office PowerPoint</Application>
  <PresentationFormat>Widescreen</PresentationFormat>
  <Paragraphs>674</Paragraphs>
  <Slides>71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Courier</vt:lpstr>
      <vt:lpstr>Georgia</vt:lpstr>
      <vt:lpstr>Office Theme</vt:lpstr>
      <vt:lpstr>Objects in JavaScript</vt:lpstr>
      <vt:lpstr>RECAP: JavaScript Language</vt:lpstr>
      <vt:lpstr>object-oriented language </vt:lpstr>
      <vt:lpstr>object-oriented language </vt:lpstr>
      <vt:lpstr>Roles of Objects In Programming</vt:lpstr>
      <vt:lpstr>Objects basics</vt:lpstr>
      <vt:lpstr>Objects and properties</vt:lpstr>
      <vt:lpstr>Creating Objects</vt:lpstr>
      <vt:lpstr>Defining object properties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Getters and setters</vt:lpstr>
      <vt:lpstr>PowerPoint Presentation</vt:lpstr>
      <vt:lpstr>Getters and setters (Samples)</vt:lpstr>
      <vt:lpstr>getters - lazy loaded modules (Samples)</vt:lpstr>
      <vt:lpstr>self-overwriting / lazy getters (Samples) </vt:lpstr>
      <vt:lpstr>Druhy properties: writable, enumerable, configurable</vt:lpstr>
      <vt:lpstr>writable, enumerable, configurable Object.defineProperty</vt:lpstr>
      <vt:lpstr>writable, enumerable, configurable Object.defineProperty</vt:lpstr>
      <vt:lpstr>PowerPoint Presentation</vt:lpstr>
      <vt:lpstr>Použitie writable, enumerable, configurable </vt:lpstr>
      <vt:lpstr>Symbols</vt:lpstr>
      <vt:lpstr>No Symbols (original code)</vt:lpstr>
      <vt:lpstr>With Symbols</vt:lpstr>
      <vt:lpstr>Symbol</vt:lpstr>
      <vt:lpstr>Prototypes and Inheritance</vt:lpstr>
      <vt:lpstr>No Classes – understanding prototypes</vt:lpstr>
      <vt:lpstr>prototypes</vt:lpstr>
      <vt:lpstr>prototypes</vt:lpstr>
      <vt:lpstr>prototypes</vt:lpstr>
      <vt:lpstr>prototypes</vt:lpstr>
      <vt:lpstr>prototypes</vt:lpstr>
      <vt:lpstr>prototypes</vt:lpstr>
      <vt:lpstr>prototypes</vt:lpstr>
      <vt:lpstr>prototypes</vt:lpstr>
      <vt:lpstr>prototypes</vt:lpstr>
      <vt:lpstr>prototypes</vt:lpstr>
      <vt:lpstr>prototypes</vt:lpstr>
      <vt:lpstr>Syntax for creating objects</vt:lpstr>
      <vt:lpstr>prototypes – constructors and new</vt:lpstr>
      <vt:lpstr>prototypes –  constructors and new</vt:lpstr>
      <vt:lpstr>prototypes – hierarchies  </vt:lpstr>
      <vt:lpstr>prototypes – hierarchies  </vt:lpstr>
      <vt:lpstr>prototypes – hierarchies  </vt:lpstr>
      <vt:lpstr>inheritance</vt:lpstr>
      <vt:lpstr>classes</vt:lpstr>
      <vt:lpstr>classes, prototypes  syntax</vt:lpstr>
      <vt:lpstr>classes, prototypes, tech</vt:lpstr>
      <vt:lpstr>inheritance custom</vt:lpstr>
      <vt:lpstr>Prototype related APIs</vt:lpstr>
      <vt:lpstr>Definitions (at the end)</vt:lpstr>
      <vt:lpstr>Introspection</vt:lpstr>
      <vt:lpstr>Introspection</vt:lpstr>
      <vt:lpstr>Introspection  enumerating properties</vt:lpstr>
      <vt:lpstr>Introspection  in operator</vt:lpstr>
      <vt:lpstr>Introspection  API</vt:lpstr>
      <vt:lpstr>Introspection  API - hasOwnProperty</vt:lpstr>
      <vt:lpstr>Checking if object has property</vt:lpstr>
      <vt:lpstr>Introspection  API</vt:lpstr>
      <vt:lpstr>enumerable and own</vt:lpstr>
      <vt:lpstr>Summary</vt:lpstr>
      <vt:lpstr>own and inherited properties</vt:lpstr>
      <vt:lpstr>overriding inherited property/method</vt:lpstr>
      <vt:lpstr>Missing Topics</vt:lpstr>
      <vt:lpstr>_aux</vt:lpstr>
      <vt:lpstr>Some links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in JavaScript</dc:title>
  <dc:creator>Marcus</dc:creator>
  <cp:lastModifiedBy>Marko Martin</cp:lastModifiedBy>
  <cp:revision>28</cp:revision>
  <dcterms:created xsi:type="dcterms:W3CDTF">2019-10-09T20:15:12Z</dcterms:created>
  <dcterms:modified xsi:type="dcterms:W3CDTF">2019-10-14T13:23:25Z</dcterms:modified>
</cp:coreProperties>
</file>